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33BEC-A9C4-48BB-AFAF-4BEA8C9A0EA8}" v="26" dt="2023-03-17T17:04:45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dy Dodd" userId="be89ffb4-90f7-49cf-87c2-ea687e8a9e6b" providerId="ADAL" clId="{02F33BEC-A9C4-48BB-AFAF-4BEA8C9A0EA8}"/>
    <pc:docChg chg="undo custSel addSld delSld modSld">
      <pc:chgData name="Randy Dodd" userId="be89ffb4-90f7-49cf-87c2-ea687e8a9e6b" providerId="ADAL" clId="{02F33BEC-A9C4-48BB-AFAF-4BEA8C9A0EA8}" dt="2023-03-17T17:15:22.265" v="559" actId="26606"/>
      <pc:docMkLst>
        <pc:docMk/>
      </pc:docMkLst>
      <pc:sldChg chg="modSp mod">
        <pc:chgData name="Randy Dodd" userId="be89ffb4-90f7-49cf-87c2-ea687e8a9e6b" providerId="ADAL" clId="{02F33BEC-A9C4-48BB-AFAF-4BEA8C9A0EA8}" dt="2023-03-17T17:15:03.886" v="558" actId="113"/>
        <pc:sldMkLst>
          <pc:docMk/>
          <pc:sldMk cId="930093874" sldId="256"/>
        </pc:sldMkLst>
        <pc:spChg chg="mod">
          <ac:chgData name="Randy Dodd" userId="be89ffb4-90f7-49cf-87c2-ea687e8a9e6b" providerId="ADAL" clId="{02F33BEC-A9C4-48BB-AFAF-4BEA8C9A0EA8}" dt="2023-03-17T17:15:03.886" v="558" actId="113"/>
          <ac:spMkLst>
            <pc:docMk/>
            <pc:sldMk cId="930093874" sldId="256"/>
            <ac:spMk id="3" creationId="{6C177E12-FCF4-3B49-4EF6-A1B21D28795E}"/>
          </ac:spMkLst>
        </pc:spChg>
      </pc:sldChg>
      <pc:sldChg chg="modAnim">
        <pc:chgData name="Randy Dodd" userId="be89ffb4-90f7-49cf-87c2-ea687e8a9e6b" providerId="ADAL" clId="{02F33BEC-A9C4-48BB-AFAF-4BEA8C9A0EA8}" dt="2023-03-15T23:10:35.859" v="24"/>
        <pc:sldMkLst>
          <pc:docMk/>
          <pc:sldMk cId="1527418579" sldId="257"/>
        </pc:sldMkLst>
      </pc:sldChg>
      <pc:sldChg chg="modSp mod">
        <pc:chgData name="Randy Dodd" userId="be89ffb4-90f7-49cf-87c2-ea687e8a9e6b" providerId="ADAL" clId="{02F33BEC-A9C4-48BB-AFAF-4BEA8C9A0EA8}" dt="2023-03-17T17:12:29.728" v="470" actId="20577"/>
        <pc:sldMkLst>
          <pc:docMk/>
          <pc:sldMk cId="1185245411" sldId="258"/>
        </pc:sldMkLst>
        <pc:spChg chg="mod">
          <ac:chgData name="Randy Dodd" userId="be89ffb4-90f7-49cf-87c2-ea687e8a9e6b" providerId="ADAL" clId="{02F33BEC-A9C4-48BB-AFAF-4BEA8C9A0EA8}" dt="2023-03-16T21:01:36.427" v="46" actId="113"/>
          <ac:spMkLst>
            <pc:docMk/>
            <pc:sldMk cId="1185245411" sldId="258"/>
            <ac:spMk id="2" creationId="{9109055A-CBCA-4580-7CFE-0137C3E7B913}"/>
          </ac:spMkLst>
        </pc:spChg>
        <pc:spChg chg="mod">
          <ac:chgData name="Randy Dodd" userId="be89ffb4-90f7-49cf-87c2-ea687e8a9e6b" providerId="ADAL" clId="{02F33BEC-A9C4-48BB-AFAF-4BEA8C9A0EA8}" dt="2023-03-17T17:12:29.728" v="470" actId="20577"/>
          <ac:spMkLst>
            <pc:docMk/>
            <pc:sldMk cId="1185245411" sldId="258"/>
            <ac:spMk id="3" creationId="{B95001E2-C10F-72AA-5FBB-6193CCB72475}"/>
          </ac:spMkLst>
        </pc:spChg>
      </pc:sldChg>
      <pc:sldChg chg="addSp delSp modSp add del mod modClrScheme chgLayout">
        <pc:chgData name="Randy Dodd" userId="be89ffb4-90f7-49cf-87c2-ea687e8a9e6b" providerId="ADAL" clId="{02F33BEC-A9C4-48BB-AFAF-4BEA8C9A0EA8}" dt="2023-03-16T21:01:13.994" v="37" actId="47"/>
        <pc:sldMkLst>
          <pc:docMk/>
          <pc:sldMk cId="1256722562" sldId="259"/>
        </pc:sldMkLst>
        <pc:spChg chg="mod">
          <ac:chgData name="Randy Dodd" userId="be89ffb4-90f7-49cf-87c2-ea687e8a9e6b" providerId="ADAL" clId="{02F33BEC-A9C4-48BB-AFAF-4BEA8C9A0EA8}" dt="2023-03-16T21:01:05.476" v="35" actId="26606"/>
          <ac:spMkLst>
            <pc:docMk/>
            <pc:sldMk cId="1256722562" sldId="259"/>
            <ac:spMk id="2" creationId="{501A6A04-B09E-449F-4704-0D7B77A1EAA0}"/>
          </ac:spMkLst>
        </pc:spChg>
        <pc:spChg chg="add del mod">
          <ac:chgData name="Randy Dodd" userId="be89ffb4-90f7-49cf-87c2-ea687e8a9e6b" providerId="ADAL" clId="{02F33BEC-A9C4-48BB-AFAF-4BEA8C9A0EA8}" dt="2023-03-16T21:00:57.892" v="27" actId="26606"/>
          <ac:spMkLst>
            <pc:docMk/>
            <pc:sldMk cId="1256722562" sldId="259"/>
            <ac:spMk id="10" creationId="{5A47A1D1-2A53-964F-F929-D04C75F3F795}"/>
          </ac:spMkLst>
        </pc:spChg>
        <pc:spChg chg="add del mod">
          <ac:chgData name="Randy Dodd" userId="be89ffb4-90f7-49cf-87c2-ea687e8a9e6b" providerId="ADAL" clId="{02F33BEC-A9C4-48BB-AFAF-4BEA8C9A0EA8}" dt="2023-03-16T21:00:59.179" v="29" actId="26606"/>
          <ac:spMkLst>
            <pc:docMk/>
            <pc:sldMk cId="1256722562" sldId="259"/>
            <ac:spMk id="11" creationId="{946774A8-D2BD-DA2E-7B83-40219A96D897}"/>
          </ac:spMkLst>
        </pc:spChg>
        <pc:spChg chg="add del mod">
          <ac:chgData name="Randy Dodd" userId="be89ffb4-90f7-49cf-87c2-ea687e8a9e6b" providerId="ADAL" clId="{02F33BEC-A9C4-48BB-AFAF-4BEA8C9A0EA8}" dt="2023-03-16T21:01:01.593" v="31" actId="26606"/>
          <ac:spMkLst>
            <pc:docMk/>
            <pc:sldMk cId="1256722562" sldId="259"/>
            <ac:spMk id="13" creationId="{968B0D7D-8B5C-A694-8897-4AED9A18862E}"/>
          </ac:spMkLst>
        </pc:spChg>
        <pc:spChg chg="add del mod">
          <ac:chgData name="Randy Dodd" userId="be89ffb4-90f7-49cf-87c2-ea687e8a9e6b" providerId="ADAL" clId="{02F33BEC-A9C4-48BB-AFAF-4BEA8C9A0EA8}" dt="2023-03-16T21:01:04.378" v="33" actId="26606"/>
          <ac:spMkLst>
            <pc:docMk/>
            <pc:sldMk cId="1256722562" sldId="259"/>
            <ac:spMk id="16" creationId="{AC61971A-F100-1AB9-B679-E0785914178E}"/>
          </ac:spMkLst>
        </pc:spChg>
        <pc:spChg chg="add del mod">
          <ac:chgData name="Randy Dodd" userId="be89ffb4-90f7-49cf-87c2-ea687e8a9e6b" providerId="ADAL" clId="{02F33BEC-A9C4-48BB-AFAF-4BEA8C9A0EA8}" dt="2023-03-16T21:01:05.476" v="35" actId="26606"/>
          <ac:spMkLst>
            <pc:docMk/>
            <pc:sldMk cId="1256722562" sldId="259"/>
            <ac:spMk id="19" creationId="{0DB6531F-D282-0AD1-C551-3B9AFFDC2A75}"/>
          </ac:spMkLst>
        </pc:spChg>
        <pc:graphicFrameChg chg="add del mod modGraphic">
          <ac:chgData name="Randy Dodd" userId="be89ffb4-90f7-49cf-87c2-ea687e8a9e6b" providerId="ADAL" clId="{02F33BEC-A9C4-48BB-AFAF-4BEA8C9A0EA8}" dt="2023-03-16T21:01:05.522" v="36" actId="26606"/>
          <ac:graphicFrameMkLst>
            <pc:docMk/>
            <pc:sldMk cId="1256722562" sldId="259"/>
            <ac:graphicFrameMk id="5" creationId="{E3B87988-83A8-C93F-2E78-9F4890A73457}"/>
          </ac:graphicFrameMkLst>
        </pc:graphicFrameChg>
        <pc:graphicFrameChg chg="add del">
          <ac:chgData name="Randy Dodd" userId="be89ffb4-90f7-49cf-87c2-ea687e8a9e6b" providerId="ADAL" clId="{02F33BEC-A9C4-48BB-AFAF-4BEA8C9A0EA8}" dt="2023-03-16T21:00:59.179" v="29" actId="26606"/>
          <ac:graphicFrameMkLst>
            <pc:docMk/>
            <pc:sldMk cId="1256722562" sldId="259"/>
            <ac:graphicFrameMk id="7" creationId="{8E1AC46B-22A0-DADA-8278-93FEA1C1CD9A}"/>
          </ac:graphicFrameMkLst>
        </pc:graphicFrameChg>
        <pc:graphicFrameChg chg="add del">
          <ac:chgData name="Randy Dodd" userId="be89ffb4-90f7-49cf-87c2-ea687e8a9e6b" providerId="ADAL" clId="{02F33BEC-A9C4-48BB-AFAF-4BEA8C9A0EA8}" dt="2023-03-16T21:01:01.593" v="31" actId="26606"/>
          <ac:graphicFrameMkLst>
            <pc:docMk/>
            <pc:sldMk cId="1256722562" sldId="259"/>
            <ac:graphicFrameMk id="14" creationId="{CE6B81CA-E6E9-A99D-897A-015DCE5CDBFD}"/>
          </ac:graphicFrameMkLst>
        </pc:graphicFrameChg>
        <pc:graphicFrameChg chg="add del">
          <ac:chgData name="Randy Dodd" userId="be89ffb4-90f7-49cf-87c2-ea687e8a9e6b" providerId="ADAL" clId="{02F33BEC-A9C4-48BB-AFAF-4BEA8C9A0EA8}" dt="2023-03-16T21:01:04.378" v="33" actId="26606"/>
          <ac:graphicFrameMkLst>
            <pc:docMk/>
            <pc:sldMk cId="1256722562" sldId="259"/>
            <ac:graphicFrameMk id="17" creationId="{F656FC47-0D54-0E3C-05A4-F8727C731B51}"/>
          </ac:graphicFrameMkLst>
        </pc:graphicFrameChg>
        <pc:graphicFrameChg chg="add del">
          <ac:chgData name="Randy Dodd" userId="be89ffb4-90f7-49cf-87c2-ea687e8a9e6b" providerId="ADAL" clId="{02F33BEC-A9C4-48BB-AFAF-4BEA8C9A0EA8}" dt="2023-03-16T21:01:05.476" v="35" actId="26606"/>
          <ac:graphicFrameMkLst>
            <pc:docMk/>
            <pc:sldMk cId="1256722562" sldId="259"/>
            <ac:graphicFrameMk id="20" creationId="{6189F342-78CC-0985-013E-9F0946ADD09D}"/>
          </ac:graphicFrameMkLst>
        </pc:graphicFrameChg>
        <pc:graphicFrameChg chg="add">
          <ac:chgData name="Randy Dodd" userId="be89ffb4-90f7-49cf-87c2-ea687e8a9e6b" providerId="ADAL" clId="{02F33BEC-A9C4-48BB-AFAF-4BEA8C9A0EA8}" dt="2023-03-16T21:01:05.522" v="36" actId="26606"/>
          <ac:graphicFrameMkLst>
            <pc:docMk/>
            <pc:sldMk cId="1256722562" sldId="259"/>
            <ac:graphicFrameMk id="22" creationId="{7CF4DBD6-2DC9-6A39-0EC2-41ECDF2A84D3}"/>
          </ac:graphicFrameMkLst>
        </pc:graphicFrameChg>
      </pc:sldChg>
      <pc:sldChg chg="addSp delSp modSp new mod">
        <pc:chgData name="Randy Dodd" userId="be89ffb4-90f7-49cf-87c2-ea687e8a9e6b" providerId="ADAL" clId="{02F33BEC-A9C4-48BB-AFAF-4BEA8C9A0EA8}" dt="2023-03-17T17:15:22.265" v="559" actId="26606"/>
        <pc:sldMkLst>
          <pc:docMk/>
          <pc:sldMk cId="1822658117" sldId="259"/>
        </pc:sldMkLst>
        <pc:spChg chg="mod">
          <ac:chgData name="Randy Dodd" userId="be89ffb4-90f7-49cf-87c2-ea687e8a9e6b" providerId="ADAL" clId="{02F33BEC-A9C4-48BB-AFAF-4BEA8C9A0EA8}" dt="2023-03-17T17:15:22.265" v="559" actId="26606"/>
          <ac:spMkLst>
            <pc:docMk/>
            <pc:sldMk cId="1822658117" sldId="259"/>
            <ac:spMk id="2" creationId="{4D7EA68E-6EEF-D875-DD32-3F5B3018C4D0}"/>
          </ac:spMkLst>
        </pc:spChg>
        <pc:spChg chg="del">
          <ac:chgData name="Randy Dodd" userId="be89ffb4-90f7-49cf-87c2-ea687e8a9e6b" providerId="ADAL" clId="{02F33BEC-A9C4-48BB-AFAF-4BEA8C9A0EA8}" dt="2023-03-17T17:15:22.265" v="559" actId="26606"/>
          <ac:spMkLst>
            <pc:docMk/>
            <pc:sldMk cId="1822658117" sldId="259"/>
            <ac:spMk id="3" creationId="{B09621FB-9CE4-C171-7CD6-F222704241A4}"/>
          </ac:spMkLst>
        </pc:spChg>
        <pc:picChg chg="add">
          <ac:chgData name="Randy Dodd" userId="be89ffb4-90f7-49cf-87c2-ea687e8a9e6b" providerId="ADAL" clId="{02F33BEC-A9C4-48BB-AFAF-4BEA8C9A0EA8}" dt="2023-03-17T17:15:22.265" v="559" actId="26606"/>
          <ac:picMkLst>
            <pc:docMk/>
            <pc:sldMk cId="1822658117" sldId="259"/>
            <ac:picMk id="5" creationId="{73AD642C-43F1-1C99-DEA2-DA2444242DC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FAC7B-3543-4680-A914-81D283ED9CD7}" type="doc">
      <dgm:prSet loTypeId="urn:microsoft.com/office/officeart/2017/3/layout/DropPinTimeline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EC837D-CC7C-4FE4-B6AA-0BD16BEE1FE6}">
      <dgm:prSet/>
      <dgm:spPr/>
      <dgm:t>
        <a:bodyPr/>
        <a:lstStyle/>
        <a:p>
          <a:pPr>
            <a:defRPr b="1"/>
          </a:pPr>
          <a:r>
            <a:rPr lang="en-US" dirty="0"/>
            <a:t>2005</a:t>
          </a:r>
        </a:p>
      </dgm:t>
    </dgm:pt>
    <dgm:pt modelId="{1C40B75C-05AD-4838-97E7-B380A37D8C5E}" type="parTrans" cxnId="{3436808A-4F39-49A0-A2AD-097D6FD6D3A6}">
      <dgm:prSet/>
      <dgm:spPr/>
      <dgm:t>
        <a:bodyPr/>
        <a:lstStyle/>
        <a:p>
          <a:endParaRPr lang="en-US"/>
        </a:p>
      </dgm:t>
    </dgm:pt>
    <dgm:pt modelId="{562C32B7-FA75-42B4-A7A8-115ADCF4522B}" type="sibTrans" cxnId="{3436808A-4F39-49A0-A2AD-097D6FD6D3A6}">
      <dgm:prSet/>
      <dgm:spPr/>
      <dgm:t>
        <a:bodyPr/>
        <a:lstStyle/>
        <a:p>
          <a:endParaRPr lang="en-US"/>
        </a:p>
      </dgm:t>
    </dgm:pt>
    <dgm:pt modelId="{D975204A-A09E-4F90-B401-03D08D1348E5}">
      <dgm:prSet/>
      <dgm:spPr/>
      <dgm:t>
        <a:bodyPr/>
        <a:lstStyle/>
        <a:p>
          <a:r>
            <a:rPr lang="en-US" dirty="0"/>
            <a:t>$85,000,000 approved by voters in the District on September 13, 2005. </a:t>
          </a:r>
        </a:p>
      </dgm:t>
    </dgm:pt>
    <dgm:pt modelId="{C62443FE-113E-4AAC-BDAA-AA1BD8FBB93D}" type="parTrans" cxnId="{8C207206-2C6A-4941-BAC3-9F1FA8039F4A}">
      <dgm:prSet/>
      <dgm:spPr/>
      <dgm:t>
        <a:bodyPr/>
        <a:lstStyle/>
        <a:p>
          <a:endParaRPr lang="en-US"/>
        </a:p>
      </dgm:t>
    </dgm:pt>
    <dgm:pt modelId="{555DDD22-6819-4077-AA4F-48DB597B51E3}" type="sibTrans" cxnId="{8C207206-2C6A-4941-BAC3-9F1FA8039F4A}">
      <dgm:prSet/>
      <dgm:spPr/>
      <dgm:t>
        <a:bodyPr/>
        <a:lstStyle/>
        <a:p>
          <a:endParaRPr lang="en-US"/>
        </a:p>
      </dgm:t>
    </dgm:pt>
    <dgm:pt modelId="{32DC691F-3F75-4254-B667-4A5F860AE979}">
      <dgm:prSet/>
      <dgm:spPr/>
      <dgm:t>
        <a:bodyPr/>
        <a:lstStyle/>
        <a:p>
          <a:pPr>
            <a:defRPr b="1"/>
          </a:pPr>
          <a:r>
            <a:rPr lang="en-US" dirty="0"/>
            <a:t>2010</a:t>
          </a:r>
        </a:p>
      </dgm:t>
    </dgm:pt>
    <dgm:pt modelId="{0EED38C8-5754-4596-889B-CB8C3DE262E7}" type="parTrans" cxnId="{9B36BDCA-DC7C-4786-90BE-B0161E6EDAA1}">
      <dgm:prSet/>
      <dgm:spPr/>
      <dgm:t>
        <a:bodyPr/>
        <a:lstStyle/>
        <a:p>
          <a:endParaRPr lang="en-US"/>
        </a:p>
      </dgm:t>
    </dgm:pt>
    <dgm:pt modelId="{75D50105-41B0-4E5F-B114-777327A117CD}" type="sibTrans" cxnId="{9B36BDCA-DC7C-4786-90BE-B0161E6EDAA1}">
      <dgm:prSet/>
      <dgm:spPr/>
      <dgm:t>
        <a:bodyPr/>
        <a:lstStyle/>
        <a:p>
          <a:endParaRPr lang="en-US"/>
        </a:p>
      </dgm:t>
    </dgm:pt>
    <dgm:pt modelId="{7E3E7B88-5A98-4E32-876C-55576788598A}">
      <dgm:prSet/>
      <dgm:spPr/>
      <dgm:t>
        <a:bodyPr/>
        <a:lstStyle/>
        <a:p>
          <a:r>
            <a:rPr lang="en-US" dirty="0"/>
            <a:t>Construction broke ground in 2010</a:t>
          </a:r>
        </a:p>
      </dgm:t>
    </dgm:pt>
    <dgm:pt modelId="{D1F9261F-9527-4715-A93E-54EA0D1BEEB2}" type="parTrans" cxnId="{34BB2C19-452B-4578-8E70-E355735AD6BA}">
      <dgm:prSet/>
      <dgm:spPr/>
      <dgm:t>
        <a:bodyPr/>
        <a:lstStyle/>
        <a:p>
          <a:endParaRPr lang="en-US"/>
        </a:p>
      </dgm:t>
    </dgm:pt>
    <dgm:pt modelId="{EE486746-4BA0-4A07-AF46-73660BA9C532}" type="sibTrans" cxnId="{34BB2C19-452B-4578-8E70-E355735AD6BA}">
      <dgm:prSet/>
      <dgm:spPr/>
      <dgm:t>
        <a:bodyPr/>
        <a:lstStyle/>
        <a:p>
          <a:endParaRPr lang="en-US"/>
        </a:p>
      </dgm:t>
    </dgm:pt>
    <dgm:pt modelId="{483FA6B9-3E0E-43E6-901C-B433F38A2486}">
      <dgm:prSet/>
      <dgm:spPr/>
      <dgm:t>
        <a:bodyPr/>
        <a:lstStyle/>
        <a:p>
          <a:pPr>
            <a:defRPr b="1"/>
          </a:pPr>
          <a:r>
            <a:rPr lang="en-US" dirty="0"/>
            <a:t>2017</a:t>
          </a:r>
        </a:p>
      </dgm:t>
    </dgm:pt>
    <dgm:pt modelId="{FB59B915-5077-48FD-9EC7-7838912337CA}" type="parTrans" cxnId="{07E939CD-3EE1-4B67-BF5A-A71A7E8D1766}">
      <dgm:prSet/>
      <dgm:spPr/>
      <dgm:t>
        <a:bodyPr/>
        <a:lstStyle/>
        <a:p>
          <a:endParaRPr lang="en-US"/>
        </a:p>
      </dgm:t>
    </dgm:pt>
    <dgm:pt modelId="{BDDD468D-8B7D-4B49-89A5-CE1B2901F238}" type="sibTrans" cxnId="{07E939CD-3EE1-4B67-BF5A-A71A7E8D1766}">
      <dgm:prSet/>
      <dgm:spPr/>
      <dgm:t>
        <a:bodyPr/>
        <a:lstStyle/>
        <a:p>
          <a:endParaRPr lang="en-US"/>
        </a:p>
      </dgm:t>
    </dgm:pt>
    <dgm:pt modelId="{3855D34E-DE60-4EF6-A0EE-7D88F984D498}">
      <dgm:prSet/>
      <dgm:spPr/>
      <dgm:t>
        <a:bodyPr/>
        <a:lstStyle/>
        <a:p>
          <a:r>
            <a:rPr lang="en-US" dirty="0"/>
            <a:t>District files for bankruptcy and closes hospital</a:t>
          </a:r>
        </a:p>
      </dgm:t>
    </dgm:pt>
    <dgm:pt modelId="{D5CAE98A-36D8-41E2-9C88-596E69901671}" type="parTrans" cxnId="{8B421803-E2EA-44DF-89C7-4847EC72218D}">
      <dgm:prSet/>
      <dgm:spPr/>
      <dgm:t>
        <a:bodyPr/>
        <a:lstStyle/>
        <a:p>
          <a:endParaRPr lang="en-US"/>
        </a:p>
      </dgm:t>
    </dgm:pt>
    <dgm:pt modelId="{B8D8FD38-27D0-4798-B874-419889F319AB}" type="sibTrans" cxnId="{8B421803-E2EA-44DF-89C7-4847EC72218D}">
      <dgm:prSet/>
      <dgm:spPr/>
      <dgm:t>
        <a:bodyPr/>
        <a:lstStyle/>
        <a:p>
          <a:endParaRPr lang="en-US"/>
        </a:p>
      </dgm:t>
    </dgm:pt>
    <dgm:pt modelId="{B789DE3B-3950-4AB3-ABE4-D42449F3B910}">
      <dgm:prSet/>
      <dgm:spPr/>
      <dgm:t>
        <a:bodyPr/>
        <a:lstStyle/>
        <a:p>
          <a:pPr>
            <a:defRPr b="1"/>
          </a:pPr>
          <a:r>
            <a:rPr lang="en-US" dirty="0"/>
            <a:t>2018</a:t>
          </a:r>
        </a:p>
      </dgm:t>
    </dgm:pt>
    <dgm:pt modelId="{B1CD3904-9167-4312-AB49-7B51C7821ADC}" type="parTrans" cxnId="{9AEE1635-43D7-4925-B8FA-32AFD9F55C5D}">
      <dgm:prSet/>
      <dgm:spPr/>
      <dgm:t>
        <a:bodyPr/>
        <a:lstStyle/>
        <a:p>
          <a:endParaRPr lang="en-US"/>
        </a:p>
      </dgm:t>
    </dgm:pt>
    <dgm:pt modelId="{46ED9C34-1154-465A-8955-418304D61FA7}" type="sibTrans" cxnId="{9AEE1635-43D7-4925-B8FA-32AFD9F55C5D}">
      <dgm:prSet/>
      <dgm:spPr/>
      <dgm:t>
        <a:bodyPr/>
        <a:lstStyle/>
        <a:p>
          <a:endParaRPr lang="en-US"/>
        </a:p>
      </dgm:t>
    </dgm:pt>
    <dgm:pt modelId="{AAFFD048-36AE-424F-AD35-4C94E26FFDAB}">
      <dgm:prSet/>
      <dgm:spPr/>
      <dgm:t>
        <a:bodyPr/>
        <a:lstStyle/>
        <a:p>
          <a:r>
            <a:rPr lang="en-US" dirty="0"/>
            <a:t>Hospital reopens under Adventist Health management</a:t>
          </a:r>
        </a:p>
      </dgm:t>
    </dgm:pt>
    <dgm:pt modelId="{2DFB85B4-6701-4AC8-A6E8-8FFA99E17156}" type="parTrans" cxnId="{B15E1EE0-4B20-4E93-8D20-649C6F541AFB}">
      <dgm:prSet/>
      <dgm:spPr/>
      <dgm:t>
        <a:bodyPr/>
        <a:lstStyle/>
        <a:p>
          <a:endParaRPr lang="en-US"/>
        </a:p>
      </dgm:t>
    </dgm:pt>
    <dgm:pt modelId="{018D3EC7-01A5-4A69-B8F4-2B984645CD19}" type="sibTrans" cxnId="{B15E1EE0-4B20-4E93-8D20-649C6F541AFB}">
      <dgm:prSet/>
      <dgm:spPr/>
      <dgm:t>
        <a:bodyPr/>
        <a:lstStyle/>
        <a:p>
          <a:endParaRPr lang="en-US"/>
        </a:p>
      </dgm:t>
    </dgm:pt>
    <dgm:pt modelId="{AFEFA671-08A4-4D63-9A54-04B67216569E}">
      <dgm:prSet/>
      <dgm:spPr/>
      <dgm:t>
        <a:bodyPr/>
        <a:lstStyle/>
        <a:p>
          <a:pPr>
            <a:defRPr b="1"/>
          </a:pPr>
          <a:r>
            <a:rPr lang="en-US" dirty="0"/>
            <a:t>2019</a:t>
          </a:r>
        </a:p>
      </dgm:t>
    </dgm:pt>
    <dgm:pt modelId="{61E89D3B-A607-4A81-96FF-9C9137C3B73B}" type="parTrans" cxnId="{57D690C6-C895-4A90-8F2E-87BFE7BD2FD4}">
      <dgm:prSet/>
      <dgm:spPr/>
      <dgm:t>
        <a:bodyPr/>
        <a:lstStyle/>
        <a:p>
          <a:endParaRPr lang="en-US"/>
        </a:p>
      </dgm:t>
    </dgm:pt>
    <dgm:pt modelId="{D4F2CEFC-D393-480E-88DC-DC09A8B3668A}" type="sibTrans" cxnId="{57D690C6-C895-4A90-8F2E-87BFE7BD2FD4}">
      <dgm:prSet/>
      <dgm:spPr/>
      <dgm:t>
        <a:bodyPr/>
        <a:lstStyle/>
        <a:p>
          <a:endParaRPr lang="en-US"/>
        </a:p>
      </dgm:t>
    </dgm:pt>
    <dgm:pt modelId="{5167EBAA-1880-4F4A-9900-FEC12807292C}">
      <dgm:prSet/>
      <dgm:spPr/>
      <dgm:t>
        <a:bodyPr/>
        <a:lstStyle/>
        <a:p>
          <a:r>
            <a:rPr lang="en-US" dirty="0" err="1"/>
            <a:t>TLHD</a:t>
          </a:r>
          <a:r>
            <a:rPr lang="en-US" dirty="0"/>
            <a:t> leases hospital to Adventist Health under their own license</a:t>
          </a:r>
        </a:p>
      </dgm:t>
    </dgm:pt>
    <dgm:pt modelId="{1757AF71-0A7E-4ADA-8BB4-1E1FB0D55952}" type="parTrans" cxnId="{A22BBFD7-DB3F-4F1E-B13C-9C083EC21F1E}">
      <dgm:prSet/>
      <dgm:spPr/>
      <dgm:t>
        <a:bodyPr/>
        <a:lstStyle/>
        <a:p>
          <a:endParaRPr lang="en-US"/>
        </a:p>
      </dgm:t>
    </dgm:pt>
    <dgm:pt modelId="{65D31E03-7BD8-48BB-A40E-67F7C287FA5B}" type="sibTrans" cxnId="{A22BBFD7-DB3F-4F1E-B13C-9C083EC21F1E}">
      <dgm:prSet/>
      <dgm:spPr/>
      <dgm:t>
        <a:bodyPr/>
        <a:lstStyle/>
        <a:p>
          <a:endParaRPr lang="en-US"/>
        </a:p>
      </dgm:t>
    </dgm:pt>
    <dgm:pt modelId="{8F0F4D2D-D192-4D3A-A6D7-EC964180FE4B}">
      <dgm:prSet/>
      <dgm:spPr/>
      <dgm:t>
        <a:bodyPr/>
        <a:lstStyle/>
        <a:p>
          <a:pPr>
            <a:defRPr b="1"/>
          </a:pPr>
          <a:r>
            <a:rPr lang="en-US" dirty="0"/>
            <a:t>2023</a:t>
          </a:r>
        </a:p>
      </dgm:t>
    </dgm:pt>
    <dgm:pt modelId="{906004E3-B1A6-4BA5-8696-85D1A3E65A99}" type="parTrans" cxnId="{1E1CF21C-8E63-4F25-920F-753F94F2E16E}">
      <dgm:prSet/>
      <dgm:spPr/>
      <dgm:t>
        <a:bodyPr/>
        <a:lstStyle/>
        <a:p>
          <a:endParaRPr lang="en-US"/>
        </a:p>
      </dgm:t>
    </dgm:pt>
    <dgm:pt modelId="{C2901355-CFF9-41F2-9061-BC4096CB17CC}" type="sibTrans" cxnId="{1E1CF21C-8E63-4F25-920F-753F94F2E16E}">
      <dgm:prSet/>
      <dgm:spPr/>
      <dgm:t>
        <a:bodyPr/>
        <a:lstStyle/>
        <a:p>
          <a:endParaRPr lang="en-US"/>
        </a:p>
      </dgm:t>
    </dgm:pt>
    <dgm:pt modelId="{7F2DA86A-92E5-49CC-8E9E-ED895C430E43}">
      <dgm:prSet/>
      <dgm:spPr/>
      <dgm:t>
        <a:bodyPr/>
        <a:lstStyle/>
        <a:p>
          <a:pPr>
            <a:defRPr b="1"/>
          </a:pPr>
          <a:r>
            <a:rPr lang="en-US" dirty="0"/>
            <a:t>2030</a:t>
          </a:r>
        </a:p>
      </dgm:t>
    </dgm:pt>
    <dgm:pt modelId="{B1A6F720-E47A-4383-A104-4688618D3896}" type="parTrans" cxnId="{B4B3533F-12AD-410C-AA44-D956A0C11113}">
      <dgm:prSet/>
      <dgm:spPr/>
      <dgm:t>
        <a:bodyPr/>
        <a:lstStyle/>
        <a:p>
          <a:endParaRPr lang="en-US"/>
        </a:p>
      </dgm:t>
    </dgm:pt>
    <dgm:pt modelId="{206AB6B2-DEC7-47F2-AF3C-44966159CC0F}" type="sibTrans" cxnId="{B4B3533F-12AD-410C-AA44-D956A0C11113}">
      <dgm:prSet/>
      <dgm:spPr/>
      <dgm:t>
        <a:bodyPr/>
        <a:lstStyle/>
        <a:p>
          <a:endParaRPr lang="en-US"/>
        </a:p>
      </dgm:t>
    </dgm:pt>
    <dgm:pt modelId="{90B93285-C50F-44E9-81BA-86DFC878BDEE}">
      <dgm:prSet/>
      <dgm:spPr/>
      <dgm:t>
        <a:bodyPr/>
        <a:lstStyle/>
        <a:p>
          <a:r>
            <a:rPr lang="en-US" dirty="0"/>
            <a:t>Estimated $100,000,000 remaining to complete tower + additional $50,000,000 for equipment</a:t>
          </a:r>
        </a:p>
      </dgm:t>
    </dgm:pt>
    <dgm:pt modelId="{A5814109-784C-4167-9962-C06C4A8A5DD0}" type="parTrans" cxnId="{03FC0421-975D-4F01-9485-0B7C0E9765D4}">
      <dgm:prSet/>
      <dgm:spPr/>
      <dgm:t>
        <a:bodyPr/>
        <a:lstStyle/>
        <a:p>
          <a:endParaRPr lang="en-US"/>
        </a:p>
      </dgm:t>
    </dgm:pt>
    <dgm:pt modelId="{DACF5990-DEF3-469B-B7B1-2FF7708E19A5}" type="sibTrans" cxnId="{03FC0421-975D-4F01-9485-0B7C0E9765D4}">
      <dgm:prSet/>
      <dgm:spPr/>
      <dgm:t>
        <a:bodyPr/>
        <a:lstStyle/>
        <a:p>
          <a:endParaRPr lang="en-US"/>
        </a:p>
      </dgm:t>
    </dgm:pt>
    <dgm:pt modelId="{F6535BF8-1938-4C0D-8268-0B9DEB68A27C}">
      <dgm:prSet/>
      <dgm:spPr/>
      <dgm:t>
        <a:bodyPr/>
        <a:lstStyle/>
        <a:p>
          <a:r>
            <a:rPr lang="en-US" dirty="0"/>
            <a:t>Seismic safety requirements render much of old hospital unusable for inpatient care</a:t>
          </a:r>
        </a:p>
      </dgm:t>
    </dgm:pt>
    <dgm:pt modelId="{F68EC3F5-9807-4B0B-B7E1-11D7DDB5D82E}" type="parTrans" cxnId="{1194A278-29DD-4570-BB50-141A756A3B78}">
      <dgm:prSet/>
      <dgm:spPr/>
      <dgm:t>
        <a:bodyPr/>
        <a:lstStyle/>
        <a:p>
          <a:endParaRPr lang="en-US"/>
        </a:p>
      </dgm:t>
    </dgm:pt>
    <dgm:pt modelId="{9C07ADA4-707C-43E9-9474-3D08818D49D2}" type="sibTrans" cxnId="{1194A278-29DD-4570-BB50-141A756A3B78}">
      <dgm:prSet/>
      <dgm:spPr/>
      <dgm:t>
        <a:bodyPr/>
        <a:lstStyle/>
        <a:p>
          <a:endParaRPr lang="en-US"/>
        </a:p>
      </dgm:t>
    </dgm:pt>
    <dgm:pt modelId="{CE053917-018C-4A94-96F3-A29D7DDDDC12}" type="pres">
      <dgm:prSet presAssocID="{689FAC7B-3543-4680-A914-81D283ED9CD7}" presName="root" presStyleCnt="0">
        <dgm:presLayoutVars>
          <dgm:chMax/>
          <dgm:chPref/>
          <dgm:animLvl val="lvl"/>
        </dgm:presLayoutVars>
      </dgm:prSet>
      <dgm:spPr/>
    </dgm:pt>
    <dgm:pt modelId="{99456418-AC7D-449C-BEA2-09FF31482C5A}" type="pres">
      <dgm:prSet presAssocID="{689FAC7B-3543-4680-A914-81D283ED9CD7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03405D7A-1A35-4F8D-8566-077774672735}" type="pres">
      <dgm:prSet presAssocID="{689FAC7B-3543-4680-A914-81D283ED9CD7}" presName="nodes" presStyleCnt="0">
        <dgm:presLayoutVars>
          <dgm:chMax/>
          <dgm:chPref/>
          <dgm:animLvl val="lvl"/>
        </dgm:presLayoutVars>
      </dgm:prSet>
      <dgm:spPr/>
    </dgm:pt>
    <dgm:pt modelId="{ED1F3896-310D-4DBE-B1E9-5F5F4AB54D92}" type="pres">
      <dgm:prSet presAssocID="{17EC837D-CC7C-4FE4-B6AA-0BD16BEE1FE6}" presName="composite" presStyleCnt="0"/>
      <dgm:spPr/>
    </dgm:pt>
    <dgm:pt modelId="{920F6E6A-3CC1-4850-AEC9-1D3120E160C3}" type="pres">
      <dgm:prSet presAssocID="{17EC837D-CC7C-4FE4-B6AA-0BD16BEE1FE6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7A5A7CA-8FE2-4611-A81A-F2A9F74D63C6}" type="pres">
      <dgm:prSet presAssocID="{17EC837D-CC7C-4FE4-B6AA-0BD16BEE1FE6}" presName="DropPinPlaceHolder" presStyleCnt="0"/>
      <dgm:spPr/>
    </dgm:pt>
    <dgm:pt modelId="{516218F4-BD09-41FF-85D0-6FE49F78427F}" type="pres">
      <dgm:prSet presAssocID="{17EC837D-CC7C-4FE4-B6AA-0BD16BEE1FE6}" presName="DropPin" presStyleLbl="alignNode1" presStyleIdx="0" presStyleCnt="7"/>
      <dgm:spPr/>
    </dgm:pt>
    <dgm:pt modelId="{59E7EA4D-333A-4FC2-B6A0-DF374477EADD}" type="pres">
      <dgm:prSet presAssocID="{17EC837D-CC7C-4FE4-B6AA-0BD16BEE1FE6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C0DD7F6-C450-4301-8020-7C4173724181}" type="pres">
      <dgm:prSet presAssocID="{17EC837D-CC7C-4FE4-B6AA-0BD16BEE1FE6}" presName="L2TextContainer" presStyleLbl="revTx" presStyleIdx="0" presStyleCnt="14">
        <dgm:presLayoutVars>
          <dgm:bulletEnabled val="1"/>
        </dgm:presLayoutVars>
      </dgm:prSet>
      <dgm:spPr/>
    </dgm:pt>
    <dgm:pt modelId="{901DADE6-8EAB-4D38-BB3C-84631E04D660}" type="pres">
      <dgm:prSet presAssocID="{17EC837D-CC7C-4FE4-B6AA-0BD16BEE1FE6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22043A2B-B577-40B9-8802-D08FF207F112}" type="pres">
      <dgm:prSet presAssocID="{17EC837D-CC7C-4FE4-B6AA-0BD16BEE1FE6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0FEDE24-B7C9-4D9E-B1D1-9B86C0EF9E20}" type="pres">
      <dgm:prSet presAssocID="{17EC837D-CC7C-4FE4-B6AA-0BD16BEE1FE6}" presName="EmptyPlaceHolder" presStyleCnt="0"/>
      <dgm:spPr/>
    </dgm:pt>
    <dgm:pt modelId="{AF96D753-BFD7-4D68-8A9E-6F5F66FF16D6}" type="pres">
      <dgm:prSet presAssocID="{562C32B7-FA75-42B4-A7A8-115ADCF4522B}" presName="spaceBetweenRectangles" presStyleCnt="0"/>
      <dgm:spPr/>
    </dgm:pt>
    <dgm:pt modelId="{F84860A3-1019-40C0-8C67-0D95BBE72FF1}" type="pres">
      <dgm:prSet presAssocID="{32DC691F-3F75-4254-B667-4A5F860AE979}" presName="composite" presStyleCnt="0"/>
      <dgm:spPr/>
    </dgm:pt>
    <dgm:pt modelId="{10E2C6B4-4A18-4B93-896C-6A21963CB165}" type="pres">
      <dgm:prSet presAssocID="{32DC691F-3F75-4254-B667-4A5F860AE979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9012E37D-7A86-495A-85D4-2BBAC4CDB052}" type="pres">
      <dgm:prSet presAssocID="{32DC691F-3F75-4254-B667-4A5F860AE979}" presName="DropPinPlaceHolder" presStyleCnt="0"/>
      <dgm:spPr/>
    </dgm:pt>
    <dgm:pt modelId="{E4FA6AFE-348F-452C-A949-7E7B8A2F034B}" type="pres">
      <dgm:prSet presAssocID="{32DC691F-3F75-4254-B667-4A5F860AE979}" presName="DropPin" presStyleLbl="alignNode1" presStyleIdx="1" presStyleCnt="7"/>
      <dgm:spPr/>
    </dgm:pt>
    <dgm:pt modelId="{9BC70FF1-ABA6-4624-881B-8895BD7B9B88}" type="pres">
      <dgm:prSet presAssocID="{32DC691F-3F75-4254-B667-4A5F860AE979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82CEEDC-1E27-4386-97CC-CDCCD860E7C2}" type="pres">
      <dgm:prSet presAssocID="{32DC691F-3F75-4254-B667-4A5F860AE979}" presName="L2TextContainer" presStyleLbl="revTx" presStyleIdx="2" presStyleCnt="14">
        <dgm:presLayoutVars>
          <dgm:bulletEnabled val="1"/>
        </dgm:presLayoutVars>
      </dgm:prSet>
      <dgm:spPr/>
    </dgm:pt>
    <dgm:pt modelId="{FBDC5B9D-8C10-48DE-B583-0A776F024DB3}" type="pres">
      <dgm:prSet presAssocID="{32DC691F-3F75-4254-B667-4A5F860AE979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6492683D-8BA3-4171-9BA0-2BA04F52804C}" type="pres">
      <dgm:prSet presAssocID="{32DC691F-3F75-4254-B667-4A5F860AE979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2EFD543F-AF80-441F-A7A1-CEF5E90C5AB2}" type="pres">
      <dgm:prSet presAssocID="{32DC691F-3F75-4254-B667-4A5F860AE979}" presName="EmptyPlaceHolder" presStyleCnt="0"/>
      <dgm:spPr/>
    </dgm:pt>
    <dgm:pt modelId="{CCB203FE-605A-40D3-94B1-0444FA85F6DB}" type="pres">
      <dgm:prSet presAssocID="{75D50105-41B0-4E5F-B114-777327A117CD}" presName="spaceBetweenRectangles" presStyleCnt="0"/>
      <dgm:spPr/>
    </dgm:pt>
    <dgm:pt modelId="{A0910BED-92BC-43C2-BB8C-F9BAE0AEA88B}" type="pres">
      <dgm:prSet presAssocID="{483FA6B9-3E0E-43E6-901C-B433F38A2486}" presName="composite" presStyleCnt="0"/>
      <dgm:spPr/>
    </dgm:pt>
    <dgm:pt modelId="{92216BF8-D5C5-4CB5-8836-54BE061AB584}" type="pres">
      <dgm:prSet presAssocID="{483FA6B9-3E0E-43E6-901C-B433F38A248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3F729B4-3E71-47AE-ABD2-AD350AFE0799}" type="pres">
      <dgm:prSet presAssocID="{483FA6B9-3E0E-43E6-901C-B433F38A2486}" presName="DropPinPlaceHolder" presStyleCnt="0"/>
      <dgm:spPr/>
    </dgm:pt>
    <dgm:pt modelId="{FBBDDE62-B074-43BC-BDB7-1E156E8454A7}" type="pres">
      <dgm:prSet presAssocID="{483FA6B9-3E0E-43E6-901C-B433F38A2486}" presName="DropPin" presStyleLbl="alignNode1" presStyleIdx="2" presStyleCnt="7"/>
      <dgm:spPr/>
    </dgm:pt>
    <dgm:pt modelId="{E364430E-8D22-4F3E-903F-DA67EDD893B6}" type="pres">
      <dgm:prSet presAssocID="{483FA6B9-3E0E-43E6-901C-B433F38A248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2859799-C7DE-4FF3-B7C8-02462D67F2CD}" type="pres">
      <dgm:prSet presAssocID="{483FA6B9-3E0E-43E6-901C-B433F38A2486}" presName="L2TextContainer" presStyleLbl="revTx" presStyleIdx="4" presStyleCnt="14">
        <dgm:presLayoutVars>
          <dgm:bulletEnabled val="1"/>
        </dgm:presLayoutVars>
      </dgm:prSet>
      <dgm:spPr/>
    </dgm:pt>
    <dgm:pt modelId="{A2B10C0E-44CA-4035-92C1-0A1ADA100501}" type="pres">
      <dgm:prSet presAssocID="{483FA6B9-3E0E-43E6-901C-B433F38A248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74DE345C-73AC-485A-ACD5-8AF8C4A00756}" type="pres">
      <dgm:prSet presAssocID="{483FA6B9-3E0E-43E6-901C-B433F38A248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37FE351E-033A-4841-B86A-D77890169CCC}" type="pres">
      <dgm:prSet presAssocID="{483FA6B9-3E0E-43E6-901C-B433F38A2486}" presName="EmptyPlaceHolder" presStyleCnt="0"/>
      <dgm:spPr/>
    </dgm:pt>
    <dgm:pt modelId="{E894281C-8809-41AE-831E-1CEB43ED5B08}" type="pres">
      <dgm:prSet presAssocID="{BDDD468D-8B7D-4B49-89A5-CE1B2901F238}" presName="spaceBetweenRectangles" presStyleCnt="0"/>
      <dgm:spPr/>
    </dgm:pt>
    <dgm:pt modelId="{95C831E7-AA81-4524-A915-91F327B2D366}" type="pres">
      <dgm:prSet presAssocID="{B789DE3B-3950-4AB3-ABE4-D42449F3B910}" presName="composite" presStyleCnt="0"/>
      <dgm:spPr/>
    </dgm:pt>
    <dgm:pt modelId="{FAEC52BF-A7FC-4915-8251-8D1317C917A9}" type="pres">
      <dgm:prSet presAssocID="{B789DE3B-3950-4AB3-ABE4-D42449F3B910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0AD5716F-DA54-4312-A218-5A1339C8E0AB}" type="pres">
      <dgm:prSet presAssocID="{B789DE3B-3950-4AB3-ABE4-D42449F3B910}" presName="DropPinPlaceHolder" presStyleCnt="0"/>
      <dgm:spPr/>
    </dgm:pt>
    <dgm:pt modelId="{E8C20883-B374-45D5-BDD6-B1658A3E61D9}" type="pres">
      <dgm:prSet presAssocID="{B789DE3B-3950-4AB3-ABE4-D42449F3B910}" presName="DropPin" presStyleLbl="alignNode1" presStyleIdx="3" presStyleCnt="7"/>
      <dgm:spPr/>
    </dgm:pt>
    <dgm:pt modelId="{B5E1CD32-76F0-4AD6-9D1E-BEED9C2E9B34}" type="pres">
      <dgm:prSet presAssocID="{B789DE3B-3950-4AB3-ABE4-D42449F3B910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7C7EC53F-B9EE-48B7-81AF-DA3B39FC0B19}" type="pres">
      <dgm:prSet presAssocID="{B789DE3B-3950-4AB3-ABE4-D42449F3B910}" presName="L2TextContainer" presStyleLbl="revTx" presStyleIdx="6" presStyleCnt="14">
        <dgm:presLayoutVars>
          <dgm:bulletEnabled val="1"/>
        </dgm:presLayoutVars>
      </dgm:prSet>
      <dgm:spPr/>
    </dgm:pt>
    <dgm:pt modelId="{37C00C3C-50C4-47A6-9DA9-DD8CAC038C7E}" type="pres">
      <dgm:prSet presAssocID="{B789DE3B-3950-4AB3-ABE4-D42449F3B910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10993B35-0602-4415-A8CD-37F63DB9E9A8}" type="pres">
      <dgm:prSet presAssocID="{B789DE3B-3950-4AB3-ABE4-D42449F3B910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C29897BE-1A18-4730-91AF-CC4DBB53A3EA}" type="pres">
      <dgm:prSet presAssocID="{B789DE3B-3950-4AB3-ABE4-D42449F3B910}" presName="EmptyPlaceHolder" presStyleCnt="0"/>
      <dgm:spPr/>
    </dgm:pt>
    <dgm:pt modelId="{EE442023-057E-43F3-816D-CEACB2E3EA2F}" type="pres">
      <dgm:prSet presAssocID="{46ED9C34-1154-465A-8955-418304D61FA7}" presName="spaceBetweenRectangles" presStyleCnt="0"/>
      <dgm:spPr/>
    </dgm:pt>
    <dgm:pt modelId="{EAAE2C62-8FDA-4A64-AF7B-BF26B4A7CC1B}" type="pres">
      <dgm:prSet presAssocID="{AFEFA671-08A4-4D63-9A54-04B67216569E}" presName="composite" presStyleCnt="0"/>
      <dgm:spPr/>
    </dgm:pt>
    <dgm:pt modelId="{12C79EB3-F2AF-4BF3-8A03-B2E9B86F8D26}" type="pres">
      <dgm:prSet presAssocID="{AFEFA671-08A4-4D63-9A54-04B67216569E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23ADB22-E986-4674-BB5B-9AF221EA1520}" type="pres">
      <dgm:prSet presAssocID="{AFEFA671-08A4-4D63-9A54-04B67216569E}" presName="DropPinPlaceHolder" presStyleCnt="0"/>
      <dgm:spPr/>
    </dgm:pt>
    <dgm:pt modelId="{259B4B1E-211B-4206-8885-AEA3ABDA11CB}" type="pres">
      <dgm:prSet presAssocID="{AFEFA671-08A4-4D63-9A54-04B67216569E}" presName="DropPin" presStyleLbl="alignNode1" presStyleIdx="4" presStyleCnt="7"/>
      <dgm:spPr/>
    </dgm:pt>
    <dgm:pt modelId="{63E336C0-5BE5-42D0-9EBF-DE605A7419CF}" type="pres">
      <dgm:prSet presAssocID="{AFEFA671-08A4-4D63-9A54-04B67216569E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91A6937D-52B7-479C-B9DD-006B0D6C112E}" type="pres">
      <dgm:prSet presAssocID="{AFEFA671-08A4-4D63-9A54-04B67216569E}" presName="L2TextContainer" presStyleLbl="revTx" presStyleIdx="8" presStyleCnt="14">
        <dgm:presLayoutVars>
          <dgm:bulletEnabled val="1"/>
        </dgm:presLayoutVars>
      </dgm:prSet>
      <dgm:spPr/>
    </dgm:pt>
    <dgm:pt modelId="{1192C904-D0A3-4A32-84BC-5901EE090554}" type="pres">
      <dgm:prSet presAssocID="{AFEFA671-08A4-4D63-9A54-04B67216569E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575691F8-B07F-4772-BA86-33F68A356EC6}" type="pres">
      <dgm:prSet presAssocID="{AFEFA671-08A4-4D63-9A54-04B67216569E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3AC17187-A288-4592-BE09-6D446AFB2BBD}" type="pres">
      <dgm:prSet presAssocID="{AFEFA671-08A4-4D63-9A54-04B67216569E}" presName="EmptyPlaceHolder" presStyleCnt="0"/>
      <dgm:spPr/>
    </dgm:pt>
    <dgm:pt modelId="{3FD58705-D8DC-44D7-88EF-FAA1F9470064}" type="pres">
      <dgm:prSet presAssocID="{D4F2CEFC-D393-480E-88DC-DC09A8B3668A}" presName="spaceBetweenRectangles" presStyleCnt="0"/>
      <dgm:spPr/>
    </dgm:pt>
    <dgm:pt modelId="{C618BE2B-3791-42A4-A4E2-F0743C8F3ACF}" type="pres">
      <dgm:prSet presAssocID="{8F0F4D2D-D192-4D3A-A6D7-EC964180FE4B}" presName="composite" presStyleCnt="0"/>
      <dgm:spPr/>
    </dgm:pt>
    <dgm:pt modelId="{52B72214-D29F-4B77-BD8B-18A622CA7F7C}" type="pres">
      <dgm:prSet presAssocID="{8F0F4D2D-D192-4D3A-A6D7-EC964180FE4B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AEE0D63-B5A8-4E9D-9ECF-18DEA02534DA}" type="pres">
      <dgm:prSet presAssocID="{8F0F4D2D-D192-4D3A-A6D7-EC964180FE4B}" presName="DropPinPlaceHolder" presStyleCnt="0"/>
      <dgm:spPr/>
    </dgm:pt>
    <dgm:pt modelId="{4BAAC945-B58C-45F7-BE91-9944A0C4BA72}" type="pres">
      <dgm:prSet presAssocID="{8F0F4D2D-D192-4D3A-A6D7-EC964180FE4B}" presName="DropPin" presStyleLbl="alignNode1" presStyleIdx="5" presStyleCnt="7"/>
      <dgm:spPr/>
    </dgm:pt>
    <dgm:pt modelId="{7236ECA1-5860-471C-A5C2-6B1394B297FE}" type="pres">
      <dgm:prSet presAssocID="{8F0F4D2D-D192-4D3A-A6D7-EC964180FE4B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91B2447-FBFF-426A-9E99-C40B5969B5D9}" type="pres">
      <dgm:prSet presAssocID="{8F0F4D2D-D192-4D3A-A6D7-EC964180FE4B}" presName="L2TextContainer" presStyleLbl="revTx" presStyleIdx="10" presStyleCnt="14">
        <dgm:presLayoutVars>
          <dgm:bulletEnabled val="1"/>
        </dgm:presLayoutVars>
      </dgm:prSet>
      <dgm:spPr/>
    </dgm:pt>
    <dgm:pt modelId="{92C19A99-CA4D-40F6-BB6D-1A5964973404}" type="pres">
      <dgm:prSet presAssocID="{8F0F4D2D-D192-4D3A-A6D7-EC964180FE4B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8FDE786B-F40A-4182-91A1-FF9977452118}" type="pres">
      <dgm:prSet presAssocID="{8F0F4D2D-D192-4D3A-A6D7-EC964180FE4B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52575C6C-12A2-47BD-8D8E-4B8E6F4AEDA9}" type="pres">
      <dgm:prSet presAssocID="{8F0F4D2D-D192-4D3A-A6D7-EC964180FE4B}" presName="EmptyPlaceHolder" presStyleCnt="0"/>
      <dgm:spPr/>
    </dgm:pt>
    <dgm:pt modelId="{3979B335-6BCE-494A-A9B7-01EA3A7348D6}" type="pres">
      <dgm:prSet presAssocID="{C2901355-CFF9-41F2-9061-BC4096CB17CC}" presName="spaceBetweenRectangles" presStyleCnt="0"/>
      <dgm:spPr/>
    </dgm:pt>
    <dgm:pt modelId="{3CD4E955-909D-43ED-996A-1ED5536BC7E6}" type="pres">
      <dgm:prSet presAssocID="{7F2DA86A-92E5-49CC-8E9E-ED895C430E43}" presName="composite" presStyleCnt="0"/>
      <dgm:spPr/>
    </dgm:pt>
    <dgm:pt modelId="{DCCBA27F-F4FA-47C4-ADA7-846B87B13F9A}" type="pres">
      <dgm:prSet presAssocID="{7F2DA86A-92E5-49CC-8E9E-ED895C430E43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79ABEC0-E1CB-483A-AA13-C0226F1FFC37}" type="pres">
      <dgm:prSet presAssocID="{7F2DA86A-92E5-49CC-8E9E-ED895C430E43}" presName="DropPinPlaceHolder" presStyleCnt="0"/>
      <dgm:spPr/>
    </dgm:pt>
    <dgm:pt modelId="{1AE6FEC0-23A0-46E7-B384-CBFD5208328C}" type="pres">
      <dgm:prSet presAssocID="{7F2DA86A-92E5-49CC-8E9E-ED895C430E43}" presName="DropPin" presStyleLbl="alignNode1" presStyleIdx="6" presStyleCnt="7"/>
      <dgm:spPr/>
    </dgm:pt>
    <dgm:pt modelId="{7B694894-B124-4D1D-BC78-799568E1CA77}" type="pres">
      <dgm:prSet presAssocID="{7F2DA86A-92E5-49CC-8E9E-ED895C430E43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AE6613E-E916-4EB4-9889-FA8DE946637F}" type="pres">
      <dgm:prSet presAssocID="{7F2DA86A-92E5-49CC-8E9E-ED895C430E43}" presName="L2TextContainer" presStyleLbl="revTx" presStyleIdx="12" presStyleCnt="14">
        <dgm:presLayoutVars>
          <dgm:bulletEnabled val="1"/>
        </dgm:presLayoutVars>
      </dgm:prSet>
      <dgm:spPr/>
    </dgm:pt>
    <dgm:pt modelId="{EEFBC287-3F27-4863-9D8B-8035F8C85CD4}" type="pres">
      <dgm:prSet presAssocID="{7F2DA86A-92E5-49CC-8E9E-ED895C430E43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D56FECD7-D74D-4929-9FCA-5BE9912F7938}" type="pres">
      <dgm:prSet presAssocID="{7F2DA86A-92E5-49CC-8E9E-ED895C430E43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3C594E5F-9214-46A4-8A14-1C10ADBB333E}" type="pres">
      <dgm:prSet presAssocID="{7F2DA86A-92E5-49CC-8E9E-ED895C430E43}" presName="EmptyPlaceHolder" presStyleCnt="0"/>
      <dgm:spPr/>
    </dgm:pt>
  </dgm:ptLst>
  <dgm:cxnLst>
    <dgm:cxn modelId="{459E4301-9EBD-4EF8-B00C-4A92CEF4E5C8}" type="presOf" srcId="{B789DE3B-3950-4AB3-ABE4-D42449F3B910}" destId="{37C00C3C-50C4-47A6-9DA9-DD8CAC038C7E}" srcOrd="0" destOrd="0" presId="urn:microsoft.com/office/officeart/2017/3/layout/DropPinTimeline"/>
    <dgm:cxn modelId="{8B421803-E2EA-44DF-89C7-4847EC72218D}" srcId="{483FA6B9-3E0E-43E6-901C-B433F38A2486}" destId="{3855D34E-DE60-4EF6-A0EE-7D88F984D498}" srcOrd="0" destOrd="0" parTransId="{D5CAE98A-36D8-41E2-9C88-596E69901671}" sibTransId="{B8D8FD38-27D0-4798-B874-419889F319AB}"/>
    <dgm:cxn modelId="{8C207206-2C6A-4941-BAC3-9F1FA8039F4A}" srcId="{17EC837D-CC7C-4FE4-B6AA-0BD16BEE1FE6}" destId="{D975204A-A09E-4F90-B401-03D08D1348E5}" srcOrd="0" destOrd="0" parTransId="{C62443FE-113E-4AAC-BDAA-AA1BD8FBB93D}" sibTransId="{555DDD22-6819-4077-AA4F-48DB597B51E3}"/>
    <dgm:cxn modelId="{34BB2C19-452B-4578-8E70-E355735AD6BA}" srcId="{32DC691F-3F75-4254-B667-4A5F860AE979}" destId="{7E3E7B88-5A98-4E32-876C-55576788598A}" srcOrd="0" destOrd="0" parTransId="{D1F9261F-9527-4715-A93E-54EA0D1BEEB2}" sibTransId="{EE486746-4BA0-4A07-AF46-73660BA9C532}"/>
    <dgm:cxn modelId="{E1701A1C-5C2C-448D-963B-3F88BBEB09B1}" type="presOf" srcId="{7F2DA86A-92E5-49CC-8E9E-ED895C430E43}" destId="{EEFBC287-3F27-4863-9D8B-8035F8C85CD4}" srcOrd="0" destOrd="0" presId="urn:microsoft.com/office/officeart/2017/3/layout/DropPinTimeline"/>
    <dgm:cxn modelId="{1E1CF21C-8E63-4F25-920F-753F94F2E16E}" srcId="{689FAC7B-3543-4680-A914-81D283ED9CD7}" destId="{8F0F4D2D-D192-4D3A-A6D7-EC964180FE4B}" srcOrd="5" destOrd="0" parTransId="{906004E3-B1A6-4BA5-8696-85D1A3E65A99}" sibTransId="{C2901355-CFF9-41F2-9061-BC4096CB17CC}"/>
    <dgm:cxn modelId="{03FC0421-975D-4F01-9485-0B7C0E9765D4}" srcId="{8F0F4D2D-D192-4D3A-A6D7-EC964180FE4B}" destId="{90B93285-C50F-44E9-81BA-86DFC878BDEE}" srcOrd="0" destOrd="0" parTransId="{A5814109-784C-4167-9962-C06C4A8A5DD0}" sibTransId="{DACF5990-DEF3-469B-B7B1-2FF7708E19A5}"/>
    <dgm:cxn modelId="{A73B5A2C-C7D9-4DE5-BDCC-BE0ACD54F2D8}" type="presOf" srcId="{5167EBAA-1880-4F4A-9900-FEC12807292C}" destId="{91A6937D-52B7-479C-B9DD-006B0D6C112E}" srcOrd="0" destOrd="0" presId="urn:microsoft.com/office/officeart/2017/3/layout/DropPinTimeline"/>
    <dgm:cxn modelId="{9AEE1635-43D7-4925-B8FA-32AFD9F55C5D}" srcId="{689FAC7B-3543-4680-A914-81D283ED9CD7}" destId="{B789DE3B-3950-4AB3-ABE4-D42449F3B910}" srcOrd="3" destOrd="0" parTransId="{B1CD3904-9167-4312-AB49-7B51C7821ADC}" sibTransId="{46ED9C34-1154-465A-8955-418304D61FA7}"/>
    <dgm:cxn modelId="{5012A73A-6E7D-45AB-9FC2-595C2F24F472}" type="presOf" srcId="{7E3E7B88-5A98-4E32-876C-55576788598A}" destId="{382CEEDC-1E27-4386-97CC-CDCCD860E7C2}" srcOrd="0" destOrd="0" presId="urn:microsoft.com/office/officeart/2017/3/layout/DropPinTimeline"/>
    <dgm:cxn modelId="{B4B3533F-12AD-410C-AA44-D956A0C11113}" srcId="{689FAC7B-3543-4680-A914-81D283ED9CD7}" destId="{7F2DA86A-92E5-49CC-8E9E-ED895C430E43}" srcOrd="6" destOrd="0" parTransId="{B1A6F720-E47A-4383-A104-4688618D3896}" sibTransId="{206AB6B2-DEC7-47F2-AF3C-44966159CC0F}"/>
    <dgm:cxn modelId="{0018AE5F-5128-422E-BC46-DC5D0226C8F0}" type="presOf" srcId="{AFEFA671-08A4-4D63-9A54-04B67216569E}" destId="{1192C904-D0A3-4A32-84BC-5901EE090554}" srcOrd="0" destOrd="0" presId="urn:microsoft.com/office/officeart/2017/3/layout/DropPinTimeline"/>
    <dgm:cxn modelId="{7A803260-EC6F-4556-A444-391FEDBDE8C3}" type="presOf" srcId="{689FAC7B-3543-4680-A914-81D283ED9CD7}" destId="{CE053917-018C-4A94-96F3-A29D7DDDDC12}" srcOrd="0" destOrd="0" presId="urn:microsoft.com/office/officeart/2017/3/layout/DropPinTimeline"/>
    <dgm:cxn modelId="{DEEF0442-0733-49ED-B39F-37831A18AAC6}" type="presOf" srcId="{8F0F4D2D-D192-4D3A-A6D7-EC964180FE4B}" destId="{92C19A99-CA4D-40F6-BB6D-1A5964973404}" srcOrd="0" destOrd="0" presId="urn:microsoft.com/office/officeart/2017/3/layout/DropPinTimeline"/>
    <dgm:cxn modelId="{9CC13365-C2FB-4AC5-8383-7B0769D40BA8}" type="presOf" srcId="{AAFFD048-36AE-424F-AD35-4C94E26FFDAB}" destId="{7C7EC53F-B9EE-48B7-81AF-DA3B39FC0B19}" srcOrd="0" destOrd="0" presId="urn:microsoft.com/office/officeart/2017/3/layout/DropPinTimeline"/>
    <dgm:cxn modelId="{17BB924C-04C0-4339-A813-67CBDCD88790}" type="presOf" srcId="{32DC691F-3F75-4254-B667-4A5F860AE979}" destId="{FBDC5B9D-8C10-48DE-B583-0A776F024DB3}" srcOrd="0" destOrd="0" presId="urn:microsoft.com/office/officeart/2017/3/layout/DropPinTimeline"/>
    <dgm:cxn modelId="{1194A278-29DD-4570-BB50-141A756A3B78}" srcId="{7F2DA86A-92E5-49CC-8E9E-ED895C430E43}" destId="{F6535BF8-1938-4C0D-8268-0B9DEB68A27C}" srcOrd="0" destOrd="0" parTransId="{F68EC3F5-9807-4B0B-B7E1-11D7DDB5D82E}" sibTransId="{9C07ADA4-707C-43E9-9474-3D08818D49D2}"/>
    <dgm:cxn modelId="{06BB457B-9FD1-4D96-81AC-73DAC6F61FE8}" type="presOf" srcId="{483FA6B9-3E0E-43E6-901C-B433F38A2486}" destId="{A2B10C0E-44CA-4035-92C1-0A1ADA100501}" srcOrd="0" destOrd="0" presId="urn:microsoft.com/office/officeart/2017/3/layout/DropPinTimeline"/>
    <dgm:cxn modelId="{08DF9A7D-95EA-4881-A818-E3B00A11E9A2}" type="presOf" srcId="{3855D34E-DE60-4EF6-A0EE-7D88F984D498}" destId="{42859799-C7DE-4FF3-B7C8-02462D67F2CD}" srcOrd="0" destOrd="0" presId="urn:microsoft.com/office/officeart/2017/3/layout/DropPinTimeline"/>
    <dgm:cxn modelId="{3436808A-4F39-49A0-A2AD-097D6FD6D3A6}" srcId="{689FAC7B-3543-4680-A914-81D283ED9CD7}" destId="{17EC837D-CC7C-4FE4-B6AA-0BD16BEE1FE6}" srcOrd="0" destOrd="0" parTransId="{1C40B75C-05AD-4838-97E7-B380A37D8C5E}" sibTransId="{562C32B7-FA75-42B4-A7A8-115ADCF4522B}"/>
    <dgm:cxn modelId="{68B66A8E-05EB-4448-A13B-20F6C5790840}" type="presOf" srcId="{D975204A-A09E-4F90-B401-03D08D1348E5}" destId="{4C0DD7F6-C450-4301-8020-7C4173724181}" srcOrd="0" destOrd="0" presId="urn:microsoft.com/office/officeart/2017/3/layout/DropPinTimeline"/>
    <dgm:cxn modelId="{D4693FAB-C2B7-4980-9BE1-980559D6B09D}" type="presOf" srcId="{90B93285-C50F-44E9-81BA-86DFC878BDEE}" destId="{E91B2447-FBFF-426A-9E99-C40B5969B5D9}" srcOrd="0" destOrd="0" presId="urn:microsoft.com/office/officeart/2017/3/layout/DropPinTimeline"/>
    <dgm:cxn modelId="{57D690C6-C895-4A90-8F2E-87BFE7BD2FD4}" srcId="{689FAC7B-3543-4680-A914-81D283ED9CD7}" destId="{AFEFA671-08A4-4D63-9A54-04B67216569E}" srcOrd="4" destOrd="0" parTransId="{61E89D3B-A607-4A81-96FF-9C9137C3B73B}" sibTransId="{D4F2CEFC-D393-480E-88DC-DC09A8B3668A}"/>
    <dgm:cxn modelId="{9B36BDCA-DC7C-4786-90BE-B0161E6EDAA1}" srcId="{689FAC7B-3543-4680-A914-81D283ED9CD7}" destId="{32DC691F-3F75-4254-B667-4A5F860AE979}" srcOrd="1" destOrd="0" parTransId="{0EED38C8-5754-4596-889B-CB8C3DE262E7}" sibTransId="{75D50105-41B0-4E5F-B114-777327A117CD}"/>
    <dgm:cxn modelId="{07E939CD-3EE1-4B67-BF5A-A71A7E8D1766}" srcId="{689FAC7B-3543-4680-A914-81D283ED9CD7}" destId="{483FA6B9-3E0E-43E6-901C-B433F38A2486}" srcOrd="2" destOrd="0" parTransId="{FB59B915-5077-48FD-9EC7-7838912337CA}" sibTransId="{BDDD468D-8B7D-4B49-89A5-CE1B2901F238}"/>
    <dgm:cxn modelId="{A22BBFD7-DB3F-4F1E-B13C-9C083EC21F1E}" srcId="{AFEFA671-08A4-4D63-9A54-04B67216569E}" destId="{5167EBAA-1880-4F4A-9900-FEC12807292C}" srcOrd="0" destOrd="0" parTransId="{1757AF71-0A7E-4ADA-8BB4-1E1FB0D55952}" sibTransId="{65D31E03-7BD8-48BB-A40E-67F7C287FA5B}"/>
    <dgm:cxn modelId="{29E888DA-08F2-473D-A9CB-891B376D5A4B}" type="presOf" srcId="{F6535BF8-1938-4C0D-8268-0B9DEB68A27C}" destId="{3AE6613E-E916-4EB4-9889-FA8DE946637F}" srcOrd="0" destOrd="0" presId="urn:microsoft.com/office/officeart/2017/3/layout/DropPinTimeline"/>
    <dgm:cxn modelId="{B15E1EE0-4B20-4E93-8D20-649C6F541AFB}" srcId="{B789DE3B-3950-4AB3-ABE4-D42449F3B910}" destId="{AAFFD048-36AE-424F-AD35-4C94E26FFDAB}" srcOrd="0" destOrd="0" parTransId="{2DFB85B4-6701-4AC8-A6E8-8FFA99E17156}" sibTransId="{018D3EC7-01A5-4A69-B8F4-2B984645CD19}"/>
    <dgm:cxn modelId="{332E5EE9-36EF-44B6-86B1-738672F59E8E}" type="presOf" srcId="{17EC837D-CC7C-4FE4-B6AA-0BD16BEE1FE6}" destId="{901DADE6-8EAB-4D38-BB3C-84631E04D660}" srcOrd="0" destOrd="0" presId="urn:microsoft.com/office/officeart/2017/3/layout/DropPinTimeline"/>
    <dgm:cxn modelId="{CEEA903C-8364-4A6B-BAB5-F5EBB0E3BDA3}" type="presParOf" srcId="{CE053917-018C-4A94-96F3-A29D7DDDDC12}" destId="{99456418-AC7D-449C-BEA2-09FF31482C5A}" srcOrd="0" destOrd="0" presId="urn:microsoft.com/office/officeart/2017/3/layout/DropPinTimeline"/>
    <dgm:cxn modelId="{3AE3735A-AE2F-4656-A0FA-866560250BB0}" type="presParOf" srcId="{CE053917-018C-4A94-96F3-A29D7DDDDC12}" destId="{03405D7A-1A35-4F8D-8566-077774672735}" srcOrd="1" destOrd="0" presId="urn:microsoft.com/office/officeart/2017/3/layout/DropPinTimeline"/>
    <dgm:cxn modelId="{D9C7C984-A166-4852-9B1B-3CA49102706C}" type="presParOf" srcId="{03405D7A-1A35-4F8D-8566-077774672735}" destId="{ED1F3896-310D-4DBE-B1E9-5F5F4AB54D92}" srcOrd="0" destOrd="0" presId="urn:microsoft.com/office/officeart/2017/3/layout/DropPinTimeline"/>
    <dgm:cxn modelId="{21BBF845-9214-4245-94A6-3771802E7713}" type="presParOf" srcId="{ED1F3896-310D-4DBE-B1E9-5F5F4AB54D92}" destId="{920F6E6A-3CC1-4850-AEC9-1D3120E160C3}" srcOrd="0" destOrd="0" presId="urn:microsoft.com/office/officeart/2017/3/layout/DropPinTimeline"/>
    <dgm:cxn modelId="{AA55E0B4-A7AA-4CE4-B367-8320BE351974}" type="presParOf" srcId="{ED1F3896-310D-4DBE-B1E9-5F5F4AB54D92}" destId="{27A5A7CA-8FE2-4611-A81A-F2A9F74D63C6}" srcOrd="1" destOrd="0" presId="urn:microsoft.com/office/officeart/2017/3/layout/DropPinTimeline"/>
    <dgm:cxn modelId="{3FB8D814-539C-418A-8C54-42847B66E85C}" type="presParOf" srcId="{27A5A7CA-8FE2-4611-A81A-F2A9F74D63C6}" destId="{516218F4-BD09-41FF-85D0-6FE49F78427F}" srcOrd="0" destOrd="0" presId="urn:microsoft.com/office/officeart/2017/3/layout/DropPinTimeline"/>
    <dgm:cxn modelId="{C5744D02-3B9F-4DA6-87DF-3B179365E9ED}" type="presParOf" srcId="{27A5A7CA-8FE2-4611-A81A-F2A9F74D63C6}" destId="{59E7EA4D-333A-4FC2-B6A0-DF374477EADD}" srcOrd="1" destOrd="0" presId="urn:microsoft.com/office/officeart/2017/3/layout/DropPinTimeline"/>
    <dgm:cxn modelId="{6E3FBF56-DAA5-42EC-8CBC-1C08738A02F6}" type="presParOf" srcId="{ED1F3896-310D-4DBE-B1E9-5F5F4AB54D92}" destId="{4C0DD7F6-C450-4301-8020-7C4173724181}" srcOrd="2" destOrd="0" presId="urn:microsoft.com/office/officeart/2017/3/layout/DropPinTimeline"/>
    <dgm:cxn modelId="{52AEDF7F-F08F-4CDA-A750-9ED423D0D6AE}" type="presParOf" srcId="{ED1F3896-310D-4DBE-B1E9-5F5F4AB54D92}" destId="{901DADE6-8EAB-4D38-BB3C-84631E04D660}" srcOrd="3" destOrd="0" presId="urn:microsoft.com/office/officeart/2017/3/layout/DropPinTimeline"/>
    <dgm:cxn modelId="{819FB955-C025-4D0B-A73F-1A271630BA07}" type="presParOf" srcId="{ED1F3896-310D-4DBE-B1E9-5F5F4AB54D92}" destId="{22043A2B-B577-40B9-8802-D08FF207F112}" srcOrd="4" destOrd="0" presId="urn:microsoft.com/office/officeart/2017/3/layout/DropPinTimeline"/>
    <dgm:cxn modelId="{3B5B9280-9042-4782-9397-ED0DC63403FB}" type="presParOf" srcId="{ED1F3896-310D-4DBE-B1E9-5F5F4AB54D92}" destId="{E0FEDE24-B7C9-4D9E-B1D1-9B86C0EF9E20}" srcOrd="5" destOrd="0" presId="urn:microsoft.com/office/officeart/2017/3/layout/DropPinTimeline"/>
    <dgm:cxn modelId="{CFF0950D-DE59-4DF0-9A3D-31FC944779FE}" type="presParOf" srcId="{03405D7A-1A35-4F8D-8566-077774672735}" destId="{AF96D753-BFD7-4D68-8A9E-6F5F66FF16D6}" srcOrd="1" destOrd="0" presId="urn:microsoft.com/office/officeart/2017/3/layout/DropPinTimeline"/>
    <dgm:cxn modelId="{0A3C3030-ED61-43F4-B8DE-7120D038700B}" type="presParOf" srcId="{03405D7A-1A35-4F8D-8566-077774672735}" destId="{F84860A3-1019-40C0-8C67-0D95BBE72FF1}" srcOrd="2" destOrd="0" presId="urn:microsoft.com/office/officeart/2017/3/layout/DropPinTimeline"/>
    <dgm:cxn modelId="{36CD0BA8-1080-45E4-A700-E2BE317871DA}" type="presParOf" srcId="{F84860A3-1019-40C0-8C67-0D95BBE72FF1}" destId="{10E2C6B4-4A18-4B93-896C-6A21963CB165}" srcOrd="0" destOrd="0" presId="urn:microsoft.com/office/officeart/2017/3/layout/DropPinTimeline"/>
    <dgm:cxn modelId="{7408A9A3-2DCA-4E3F-9399-FD01FC10AEDB}" type="presParOf" srcId="{F84860A3-1019-40C0-8C67-0D95BBE72FF1}" destId="{9012E37D-7A86-495A-85D4-2BBAC4CDB052}" srcOrd="1" destOrd="0" presId="urn:microsoft.com/office/officeart/2017/3/layout/DropPinTimeline"/>
    <dgm:cxn modelId="{9AED3BC8-2E81-4752-8819-7A3C1D203159}" type="presParOf" srcId="{9012E37D-7A86-495A-85D4-2BBAC4CDB052}" destId="{E4FA6AFE-348F-452C-A949-7E7B8A2F034B}" srcOrd="0" destOrd="0" presId="urn:microsoft.com/office/officeart/2017/3/layout/DropPinTimeline"/>
    <dgm:cxn modelId="{2F61C46C-A796-46D8-AE9B-E6B604C05768}" type="presParOf" srcId="{9012E37D-7A86-495A-85D4-2BBAC4CDB052}" destId="{9BC70FF1-ABA6-4624-881B-8895BD7B9B88}" srcOrd="1" destOrd="0" presId="urn:microsoft.com/office/officeart/2017/3/layout/DropPinTimeline"/>
    <dgm:cxn modelId="{F41CE774-BD09-4344-89FD-F48CEE28944F}" type="presParOf" srcId="{F84860A3-1019-40C0-8C67-0D95BBE72FF1}" destId="{382CEEDC-1E27-4386-97CC-CDCCD860E7C2}" srcOrd="2" destOrd="0" presId="urn:microsoft.com/office/officeart/2017/3/layout/DropPinTimeline"/>
    <dgm:cxn modelId="{5E86E5BA-FF1C-4455-B162-69DD2A19BB8C}" type="presParOf" srcId="{F84860A3-1019-40C0-8C67-0D95BBE72FF1}" destId="{FBDC5B9D-8C10-48DE-B583-0A776F024DB3}" srcOrd="3" destOrd="0" presId="urn:microsoft.com/office/officeart/2017/3/layout/DropPinTimeline"/>
    <dgm:cxn modelId="{CE5C4C7B-8DEE-49E7-96DF-4849FB399C4B}" type="presParOf" srcId="{F84860A3-1019-40C0-8C67-0D95BBE72FF1}" destId="{6492683D-8BA3-4171-9BA0-2BA04F52804C}" srcOrd="4" destOrd="0" presId="urn:microsoft.com/office/officeart/2017/3/layout/DropPinTimeline"/>
    <dgm:cxn modelId="{121B7D02-2F03-447C-9CFE-805C16323E5E}" type="presParOf" srcId="{F84860A3-1019-40C0-8C67-0D95BBE72FF1}" destId="{2EFD543F-AF80-441F-A7A1-CEF5E90C5AB2}" srcOrd="5" destOrd="0" presId="urn:microsoft.com/office/officeart/2017/3/layout/DropPinTimeline"/>
    <dgm:cxn modelId="{F4DA578F-AC18-4F04-AEE9-28E3AA5BA013}" type="presParOf" srcId="{03405D7A-1A35-4F8D-8566-077774672735}" destId="{CCB203FE-605A-40D3-94B1-0444FA85F6DB}" srcOrd="3" destOrd="0" presId="urn:microsoft.com/office/officeart/2017/3/layout/DropPinTimeline"/>
    <dgm:cxn modelId="{DF313F3A-F2B3-438E-BF03-65C0CC21E346}" type="presParOf" srcId="{03405D7A-1A35-4F8D-8566-077774672735}" destId="{A0910BED-92BC-43C2-BB8C-F9BAE0AEA88B}" srcOrd="4" destOrd="0" presId="urn:microsoft.com/office/officeart/2017/3/layout/DropPinTimeline"/>
    <dgm:cxn modelId="{4C52B182-F525-40CC-A809-D953757BE38A}" type="presParOf" srcId="{A0910BED-92BC-43C2-BB8C-F9BAE0AEA88B}" destId="{92216BF8-D5C5-4CB5-8836-54BE061AB584}" srcOrd="0" destOrd="0" presId="urn:microsoft.com/office/officeart/2017/3/layout/DropPinTimeline"/>
    <dgm:cxn modelId="{D855358D-DDB0-408B-899C-A37348556994}" type="presParOf" srcId="{A0910BED-92BC-43C2-BB8C-F9BAE0AEA88B}" destId="{53F729B4-3E71-47AE-ABD2-AD350AFE0799}" srcOrd="1" destOrd="0" presId="urn:microsoft.com/office/officeart/2017/3/layout/DropPinTimeline"/>
    <dgm:cxn modelId="{D6F21EEB-256B-4EF4-BE50-2E388830E346}" type="presParOf" srcId="{53F729B4-3E71-47AE-ABD2-AD350AFE0799}" destId="{FBBDDE62-B074-43BC-BDB7-1E156E8454A7}" srcOrd="0" destOrd="0" presId="urn:microsoft.com/office/officeart/2017/3/layout/DropPinTimeline"/>
    <dgm:cxn modelId="{C02CB0C4-5FCF-42D2-BE51-CF360A80A17C}" type="presParOf" srcId="{53F729B4-3E71-47AE-ABD2-AD350AFE0799}" destId="{E364430E-8D22-4F3E-903F-DA67EDD893B6}" srcOrd="1" destOrd="0" presId="urn:microsoft.com/office/officeart/2017/3/layout/DropPinTimeline"/>
    <dgm:cxn modelId="{CF90C078-640C-43DB-96F6-41E6A2CF2449}" type="presParOf" srcId="{A0910BED-92BC-43C2-BB8C-F9BAE0AEA88B}" destId="{42859799-C7DE-4FF3-B7C8-02462D67F2CD}" srcOrd="2" destOrd="0" presId="urn:microsoft.com/office/officeart/2017/3/layout/DropPinTimeline"/>
    <dgm:cxn modelId="{B05288AD-80AD-45DF-9B98-BC26161FA0B5}" type="presParOf" srcId="{A0910BED-92BC-43C2-BB8C-F9BAE0AEA88B}" destId="{A2B10C0E-44CA-4035-92C1-0A1ADA100501}" srcOrd="3" destOrd="0" presId="urn:microsoft.com/office/officeart/2017/3/layout/DropPinTimeline"/>
    <dgm:cxn modelId="{3D4662F7-7779-4E6B-BAEE-4AF0744B2996}" type="presParOf" srcId="{A0910BED-92BC-43C2-BB8C-F9BAE0AEA88B}" destId="{74DE345C-73AC-485A-ACD5-8AF8C4A00756}" srcOrd="4" destOrd="0" presId="urn:microsoft.com/office/officeart/2017/3/layout/DropPinTimeline"/>
    <dgm:cxn modelId="{71004B32-E9B8-4EAE-9037-13742CBE5838}" type="presParOf" srcId="{A0910BED-92BC-43C2-BB8C-F9BAE0AEA88B}" destId="{37FE351E-033A-4841-B86A-D77890169CCC}" srcOrd="5" destOrd="0" presId="urn:microsoft.com/office/officeart/2017/3/layout/DropPinTimeline"/>
    <dgm:cxn modelId="{12B3D810-2C28-4D89-9245-78164F3DE506}" type="presParOf" srcId="{03405D7A-1A35-4F8D-8566-077774672735}" destId="{E894281C-8809-41AE-831E-1CEB43ED5B08}" srcOrd="5" destOrd="0" presId="urn:microsoft.com/office/officeart/2017/3/layout/DropPinTimeline"/>
    <dgm:cxn modelId="{B2377ABB-B160-4E4F-94DB-644D74831A53}" type="presParOf" srcId="{03405D7A-1A35-4F8D-8566-077774672735}" destId="{95C831E7-AA81-4524-A915-91F327B2D366}" srcOrd="6" destOrd="0" presId="urn:microsoft.com/office/officeart/2017/3/layout/DropPinTimeline"/>
    <dgm:cxn modelId="{0ED8036F-2C82-45EE-A24C-68DA5079E5A8}" type="presParOf" srcId="{95C831E7-AA81-4524-A915-91F327B2D366}" destId="{FAEC52BF-A7FC-4915-8251-8D1317C917A9}" srcOrd="0" destOrd="0" presId="urn:microsoft.com/office/officeart/2017/3/layout/DropPinTimeline"/>
    <dgm:cxn modelId="{66CDBFFA-8336-4800-A201-4EA6300B0ACA}" type="presParOf" srcId="{95C831E7-AA81-4524-A915-91F327B2D366}" destId="{0AD5716F-DA54-4312-A218-5A1339C8E0AB}" srcOrd="1" destOrd="0" presId="urn:microsoft.com/office/officeart/2017/3/layout/DropPinTimeline"/>
    <dgm:cxn modelId="{5F85FB9F-797A-4067-A77E-892190AD8CD9}" type="presParOf" srcId="{0AD5716F-DA54-4312-A218-5A1339C8E0AB}" destId="{E8C20883-B374-45D5-BDD6-B1658A3E61D9}" srcOrd="0" destOrd="0" presId="urn:microsoft.com/office/officeart/2017/3/layout/DropPinTimeline"/>
    <dgm:cxn modelId="{897F9A21-0AA2-44D3-B90A-8571BB7D6CBC}" type="presParOf" srcId="{0AD5716F-DA54-4312-A218-5A1339C8E0AB}" destId="{B5E1CD32-76F0-4AD6-9D1E-BEED9C2E9B34}" srcOrd="1" destOrd="0" presId="urn:microsoft.com/office/officeart/2017/3/layout/DropPinTimeline"/>
    <dgm:cxn modelId="{B04DB9E0-E2B2-4085-86F6-FFC56654D047}" type="presParOf" srcId="{95C831E7-AA81-4524-A915-91F327B2D366}" destId="{7C7EC53F-B9EE-48B7-81AF-DA3B39FC0B19}" srcOrd="2" destOrd="0" presId="urn:microsoft.com/office/officeart/2017/3/layout/DropPinTimeline"/>
    <dgm:cxn modelId="{AADCDBF7-3DFA-448C-AE51-80B0CF554999}" type="presParOf" srcId="{95C831E7-AA81-4524-A915-91F327B2D366}" destId="{37C00C3C-50C4-47A6-9DA9-DD8CAC038C7E}" srcOrd="3" destOrd="0" presId="urn:microsoft.com/office/officeart/2017/3/layout/DropPinTimeline"/>
    <dgm:cxn modelId="{D5BEC2C4-EAB2-4379-940E-ACE3E653FFF1}" type="presParOf" srcId="{95C831E7-AA81-4524-A915-91F327B2D366}" destId="{10993B35-0602-4415-A8CD-37F63DB9E9A8}" srcOrd="4" destOrd="0" presId="urn:microsoft.com/office/officeart/2017/3/layout/DropPinTimeline"/>
    <dgm:cxn modelId="{80E712B5-AC2F-496E-BB35-B890ECD8C338}" type="presParOf" srcId="{95C831E7-AA81-4524-A915-91F327B2D366}" destId="{C29897BE-1A18-4730-91AF-CC4DBB53A3EA}" srcOrd="5" destOrd="0" presId="urn:microsoft.com/office/officeart/2017/3/layout/DropPinTimeline"/>
    <dgm:cxn modelId="{F1CD3444-5E83-42A6-9891-FAD8FB6F6252}" type="presParOf" srcId="{03405D7A-1A35-4F8D-8566-077774672735}" destId="{EE442023-057E-43F3-816D-CEACB2E3EA2F}" srcOrd="7" destOrd="0" presId="urn:microsoft.com/office/officeart/2017/3/layout/DropPinTimeline"/>
    <dgm:cxn modelId="{CAF13261-C937-4E88-8887-C75E9B92DF99}" type="presParOf" srcId="{03405D7A-1A35-4F8D-8566-077774672735}" destId="{EAAE2C62-8FDA-4A64-AF7B-BF26B4A7CC1B}" srcOrd="8" destOrd="0" presId="urn:microsoft.com/office/officeart/2017/3/layout/DropPinTimeline"/>
    <dgm:cxn modelId="{3C272D3D-C583-407A-9294-628CB40CFE6E}" type="presParOf" srcId="{EAAE2C62-8FDA-4A64-AF7B-BF26B4A7CC1B}" destId="{12C79EB3-F2AF-4BF3-8A03-B2E9B86F8D26}" srcOrd="0" destOrd="0" presId="urn:microsoft.com/office/officeart/2017/3/layout/DropPinTimeline"/>
    <dgm:cxn modelId="{2974BD2A-033E-4495-9CC7-C7B3360862E6}" type="presParOf" srcId="{EAAE2C62-8FDA-4A64-AF7B-BF26B4A7CC1B}" destId="{E23ADB22-E986-4674-BB5B-9AF221EA1520}" srcOrd="1" destOrd="0" presId="urn:microsoft.com/office/officeart/2017/3/layout/DropPinTimeline"/>
    <dgm:cxn modelId="{551D0A6B-EC45-4DFF-A5BE-012134D7E8B2}" type="presParOf" srcId="{E23ADB22-E986-4674-BB5B-9AF221EA1520}" destId="{259B4B1E-211B-4206-8885-AEA3ABDA11CB}" srcOrd="0" destOrd="0" presId="urn:microsoft.com/office/officeart/2017/3/layout/DropPinTimeline"/>
    <dgm:cxn modelId="{EA8B9194-E59E-4999-AB9D-3B57FF12E171}" type="presParOf" srcId="{E23ADB22-E986-4674-BB5B-9AF221EA1520}" destId="{63E336C0-5BE5-42D0-9EBF-DE605A7419CF}" srcOrd="1" destOrd="0" presId="urn:microsoft.com/office/officeart/2017/3/layout/DropPinTimeline"/>
    <dgm:cxn modelId="{489E6BFB-009B-48AC-B0EA-3C0A48B7F5EB}" type="presParOf" srcId="{EAAE2C62-8FDA-4A64-AF7B-BF26B4A7CC1B}" destId="{91A6937D-52B7-479C-B9DD-006B0D6C112E}" srcOrd="2" destOrd="0" presId="urn:microsoft.com/office/officeart/2017/3/layout/DropPinTimeline"/>
    <dgm:cxn modelId="{61133198-4CB4-429F-8BB8-C514D65499AF}" type="presParOf" srcId="{EAAE2C62-8FDA-4A64-AF7B-BF26B4A7CC1B}" destId="{1192C904-D0A3-4A32-84BC-5901EE090554}" srcOrd="3" destOrd="0" presId="urn:microsoft.com/office/officeart/2017/3/layout/DropPinTimeline"/>
    <dgm:cxn modelId="{E930FE07-6DBD-4403-A70B-8B6CE07F63FC}" type="presParOf" srcId="{EAAE2C62-8FDA-4A64-AF7B-BF26B4A7CC1B}" destId="{575691F8-B07F-4772-BA86-33F68A356EC6}" srcOrd="4" destOrd="0" presId="urn:microsoft.com/office/officeart/2017/3/layout/DropPinTimeline"/>
    <dgm:cxn modelId="{68490363-048F-431B-9C20-FEF12AE965D7}" type="presParOf" srcId="{EAAE2C62-8FDA-4A64-AF7B-BF26B4A7CC1B}" destId="{3AC17187-A288-4592-BE09-6D446AFB2BBD}" srcOrd="5" destOrd="0" presId="urn:microsoft.com/office/officeart/2017/3/layout/DropPinTimeline"/>
    <dgm:cxn modelId="{FB16FC8C-AEDA-4239-B338-53CE98A1C195}" type="presParOf" srcId="{03405D7A-1A35-4F8D-8566-077774672735}" destId="{3FD58705-D8DC-44D7-88EF-FAA1F9470064}" srcOrd="9" destOrd="0" presId="urn:microsoft.com/office/officeart/2017/3/layout/DropPinTimeline"/>
    <dgm:cxn modelId="{2D0FF4CB-F229-47DD-B961-B78BA5C1FF8A}" type="presParOf" srcId="{03405D7A-1A35-4F8D-8566-077774672735}" destId="{C618BE2B-3791-42A4-A4E2-F0743C8F3ACF}" srcOrd="10" destOrd="0" presId="urn:microsoft.com/office/officeart/2017/3/layout/DropPinTimeline"/>
    <dgm:cxn modelId="{0C47AA7D-7BF9-4154-9841-23A5E2DEEFEE}" type="presParOf" srcId="{C618BE2B-3791-42A4-A4E2-F0743C8F3ACF}" destId="{52B72214-D29F-4B77-BD8B-18A622CA7F7C}" srcOrd="0" destOrd="0" presId="urn:microsoft.com/office/officeart/2017/3/layout/DropPinTimeline"/>
    <dgm:cxn modelId="{E3D7FE60-7FF0-4310-800C-C0ADBA6A235B}" type="presParOf" srcId="{C618BE2B-3791-42A4-A4E2-F0743C8F3ACF}" destId="{5AEE0D63-B5A8-4E9D-9ECF-18DEA02534DA}" srcOrd="1" destOrd="0" presId="urn:microsoft.com/office/officeart/2017/3/layout/DropPinTimeline"/>
    <dgm:cxn modelId="{892399C8-DB96-455D-A557-1D420542942F}" type="presParOf" srcId="{5AEE0D63-B5A8-4E9D-9ECF-18DEA02534DA}" destId="{4BAAC945-B58C-45F7-BE91-9944A0C4BA72}" srcOrd="0" destOrd="0" presId="urn:microsoft.com/office/officeart/2017/3/layout/DropPinTimeline"/>
    <dgm:cxn modelId="{AC7A5290-F946-478E-81B2-38F2D810F6BB}" type="presParOf" srcId="{5AEE0D63-B5A8-4E9D-9ECF-18DEA02534DA}" destId="{7236ECA1-5860-471C-A5C2-6B1394B297FE}" srcOrd="1" destOrd="0" presId="urn:microsoft.com/office/officeart/2017/3/layout/DropPinTimeline"/>
    <dgm:cxn modelId="{584727AA-F235-40F9-820C-7702DAD5C887}" type="presParOf" srcId="{C618BE2B-3791-42A4-A4E2-F0743C8F3ACF}" destId="{E91B2447-FBFF-426A-9E99-C40B5969B5D9}" srcOrd="2" destOrd="0" presId="urn:microsoft.com/office/officeart/2017/3/layout/DropPinTimeline"/>
    <dgm:cxn modelId="{0DC436F4-FA3F-4855-B4C6-F40AD2F821B2}" type="presParOf" srcId="{C618BE2B-3791-42A4-A4E2-F0743C8F3ACF}" destId="{92C19A99-CA4D-40F6-BB6D-1A5964973404}" srcOrd="3" destOrd="0" presId="urn:microsoft.com/office/officeart/2017/3/layout/DropPinTimeline"/>
    <dgm:cxn modelId="{F0074226-4D13-44C2-8A4A-A6B89FD59002}" type="presParOf" srcId="{C618BE2B-3791-42A4-A4E2-F0743C8F3ACF}" destId="{8FDE786B-F40A-4182-91A1-FF9977452118}" srcOrd="4" destOrd="0" presId="urn:microsoft.com/office/officeart/2017/3/layout/DropPinTimeline"/>
    <dgm:cxn modelId="{6ED92D40-7853-42AC-9EA4-D9A7E3D23641}" type="presParOf" srcId="{C618BE2B-3791-42A4-A4E2-F0743C8F3ACF}" destId="{52575C6C-12A2-47BD-8D8E-4B8E6F4AEDA9}" srcOrd="5" destOrd="0" presId="urn:microsoft.com/office/officeart/2017/3/layout/DropPinTimeline"/>
    <dgm:cxn modelId="{8D4053A9-CCF6-4749-B7EC-2CD973F56402}" type="presParOf" srcId="{03405D7A-1A35-4F8D-8566-077774672735}" destId="{3979B335-6BCE-494A-A9B7-01EA3A7348D6}" srcOrd="11" destOrd="0" presId="urn:microsoft.com/office/officeart/2017/3/layout/DropPinTimeline"/>
    <dgm:cxn modelId="{3E4F7702-8F8E-4552-90D5-3E06AE90A3BF}" type="presParOf" srcId="{03405D7A-1A35-4F8D-8566-077774672735}" destId="{3CD4E955-909D-43ED-996A-1ED5536BC7E6}" srcOrd="12" destOrd="0" presId="urn:microsoft.com/office/officeart/2017/3/layout/DropPinTimeline"/>
    <dgm:cxn modelId="{1F84C59E-9669-484B-8CFE-09D1933348D9}" type="presParOf" srcId="{3CD4E955-909D-43ED-996A-1ED5536BC7E6}" destId="{DCCBA27F-F4FA-47C4-ADA7-846B87B13F9A}" srcOrd="0" destOrd="0" presId="urn:microsoft.com/office/officeart/2017/3/layout/DropPinTimeline"/>
    <dgm:cxn modelId="{1406E1A5-9FF9-426B-B4B9-944AFF76630F}" type="presParOf" srcId="{3CD4E955-909D-43ED-996A-1ED5536BC7E6}" destId="{279ABEC0-E1CB-483A-AA13-C0226F1FFC37}" srcOrd="1" destOrd="0" presId="urn:microsoft.com/office/officeart/2017/3/layout/DropPinTimeline"/>
    <dgm:cxn modelId="{FFBC2D82-E006-4A75-BB67-6C610B7F75DA}" type="presParOf" srcId="{279ABEC0-E1CB-483A-AA13-C0226F1FFC37}" destId="{1AE6FEC0-23A0-46E7-B384-CBFD5208328C}" srcOrd="0" destOrd="0" presId="urn:microsoft.com/office/officeart/2017/3/layout/DropPinTimeline"/>
    <dgm:cxn modelId="{C2562CD4-4731-487A-9E18-E12900A15073}" type="presParOf" srcId="{279ABEC0-E1CB-483A-AA13-C0226F1FFC37}" destId="{7B694894-B124-4D1D-BC78-799568E1CA77}" srcOrd="1" destOrd="0" presId="urn:microsoft.com/office/officeart/2017/3/layout/DropPinTimeline"/>
    <dgm:cxn modelId="{3DC7495A-0624-4844-8229-32EC7A25781C}" type="presParOf" srcId="{3CD4E955-909D-43ED-996A-1ED5536BC7E6}" destId="{3AE6613E-E916-4EB4-9889-FA8DE946637F}" srcOrd="2" destOrd="0" presId="urn:microsoft.com/office/officeart/2017/3/layout/DropPinTimeline"/>
    <dgm:cxn modelId="{5BD0A3DE-32DC-4675-A460-EA2D403E6F99}" type="presParOf" srcId="{3CD4E955-909D-43ED-996A-1ED5536BC7E6}" destId="{EEFBC287-3F27-4863-9D8B-8035F8C85CD4}" srcOrd="3" destOrd="0" presId="urn:microsoft.com/office/officeart/2017/3/layout/DropPinTimeline"/>
    <dgm:cxn modelId="{BD591F5A-B48D-4FD3-ACA1-D304A74E9BAB}" type="presParOf" srcId="{3CD4E955-909D-43ED-996A-1ED5536BC7E6}" destId="{D56FECD7-D74D-4929-9FCA-5BE9912F7938}" srcOrd="4" destOrd="0" presId="urn:microsoft.com/office/officeart/2017/3/layout/DropPinTimeline"/>
    <dgm:cxn modelId="{63A3CD78-3F73-4462-AE63-0A208D3F1F78}" type="presParOf" srcId="{3CD4E955-909D-43ED-996A-1ED5536BC7E6}" destId="{3C594E5F-9214-46A4-8A14-1C10ADBB333E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56418-AC7D-449C-BEA2-09FF31482C5A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218F4-BD09-41FF-85D0-6FE49F78427F}">
      <dsp:nvSpPr>
        <dsp:cNvPr id="0" name=""/>
        <dsp:cNvSpPr/>
      </dsp:nvSpPr>
      <dsp:spPr>
        <a:xfrm rot="8100000">
          <a:off x="71054" y="501694"/>
          <a:ext cx="319418" cy="319418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E7EA4D-333A-4FC2-B6A0-DF374477EADD}">
      <dsp:nvSpPr>
        <dsp:cNvPr id="0" name=""/>
        <dsp:cNvSpPr/>
      </dsp:nvSpPr>
      <dsp:spPr>
        <a:xfrm>
          <a:off x="106538" y="537178"/>
          <a:ext cx="248449" cy="24844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DD7F6-C450-4301-8020-7C4173724181}">
      <dsp:nvSpPr>
        <dsp:cNvPr id="0" name=""/>
        <dsp:cNvSpPr/>
      </dsp:nvSpPr>
      <dsp:spPr>
        <a:xfrm>
          <a:off x="456626" y="887672"/>
          <a:ext cx="2182375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$85,000,000 approved by voters in the District on September 13, 2005. </a:t>
          </a:r>
        </a:p>
      </dsp:txBody>
      <dsp:txXfrm>
        <a:off x="456626" y="887672"/>
        <a:ext cx="2182375" cy="1287996"/>
      </dsp:txXfrm>
    </dsp:sp>
    <dsp:sp modelId="{901DADE6-8EAB-4D38-BB3C-84631E04D660}">
      <dsp:nvSpPr>
        <dsp:cNvPr id="0" name=""/>
        <dsp:cNvSpPr/>
      </dsp:nvSpPr>
      <dsp:spPr>
        <a:xfrm>
          <a:off x="456626" y="435133"/>
          <a:ext cx="218237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2005</a:t>
          </a:r>
        </a:p>
      </dsp:txBody>
      <dsp:txXfrm>
        <a:off x="456626" y="435133"/>
        <a:ext cx="2182375" cy="452539"/>
      </dsp:txXfrm>
    </dsp:sp>
    <dsp:sp modelId="{22043A2B-B577-40B9-8802-D08FF207F112}">
      <dsp:nvSpPr>
        <dsp:cNvPr id="0" name=""/>
        <dsp:cNvSpPr/>
      </dsp:nvSpPr>
      <dsp:spPr>
        <a:xfrm>
          <a:off x="230763" y="887672"/>
          <a:ext cx="0" cy="128799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F6E6A-3CC1-4850-AEC9-1D3120E160C3}">
      <dsp:nvSpPr>
        <dsp:cNvPr id="0" name=""/>
        <dsp:cNvSpPr/>
      </dsp:nvSpPr>
      <dsp:spPr>
        <a:xfrm>
          <a:off x="190514" y="2134940"/>
          <a:ext cx="81310" cy="81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4FA6AFE-348F-452C-A949-7E7B8A2F034B}">
      <dsp:nvSpPr>
        <dsp:cNvPr id="0" name=""/>
        <dsp:cNvSpPr/>
      </dsp:nvSpPr>
      <dsp:spPr>
        <a:xfrm rot="18900000">
          <a:off x="1383003" y="3530225"/>
          <a:ext cx="319418" cy="319418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C70FF1-ABA6-4624-881B-8895BD7B9B88}">
      <dsp:nvSpPr>
        <dsp:cNvPr id="0" name=""/>
        <dsp:cNvSpPr/>
      </dsp:nvSpPr>
      <dsp:spPr>
        <a:xfrm>
          <a:off x="1418488" y="3565709"/>
          <a:ext cx="248449" cy="24844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CEEDC-1E27-4386-97CC-CDCCD860E7C2}">
      <dsp:nvSpPr>
        <dsp:cNvPr id="0" name=""/>
        <dsp:cNvSpPr/>
      </dsp:nvSpPr>
      <dsp:spPr>
        <a:xfrm>
          <a:off x="1768576" y="2175669"/>
          <a:ext cx="2182375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Construction broke ground in 2010</a:t>
          </a:r>
        </a:p>
      </dsp:txBody>
      <dsp:txXfrm>
        <a:off x="1768576" y="2175669"/>
        <a:ext cx="2182375" cy="1287996"/>
      </dsp:txXfrm>
    </dsp:sp>
    <dsp:sp modelId="{FBDC5B9D-8C10-48DE-B583-0A776F024DB3}">
      <dsp:nvSpPr>
        <dsp:cNvPr id="0" name=""/>
        <dsp:cNvSpPr/>
      </dsp:nvSpPr>
      <dsp:spPr>
        <a:xfrm>
          <a:off x="1768576" y="3463665"/>
          <a:ext cx="218237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2010</a:t>
          </a:r>
        </a:p>
      </dsp:txBody>
      <dsp:txXfrm>
        <a:off x="1768576" y="3463665"/>
        <a:ext cx="2182375" cy="452539"/>
      </dsp:txXfrm>
    </dsp:sp>
    <dsp:sp modelId="{6492683D-8BA3-4171-9BA0-2BA04F52804C}">
      <dsp:nvSpPr>
        <dsp:cNvPr id="0" name=""/>
        <dsp:cNvSpPr/>
      </dsp:nvSpPr>
      <dsp:spPr>
        <a:xfrm>
          <a:off x="1542713" y="2175669"/>
          <a:ext cx="0" cy="128799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2C6B4-4A18-4B93-896C-6A21963CB165}">
      <dsp:nvSpPr>
        <dsp:cNvPr id="0" name=""/>
        <dsp:cNvSpPr/>
      </dsp:nvSpPr>
      <dsp:spPr>
        <a:xfrm>
          <a:off x="1502464" y="2134940"/>
          <a:ext cx="81310" cy="81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BBDDE62-B074-43BC-BDB7-1E156E8454A7}">
      <dsp:nvSpPr>
        <dsp:cNvPr id="0" name=""/>
        <dsp:cNvSpPr/>
      </dsp:nvSpPr>
      <dsp:spPr>
        <a:xfrm rot="8100000">
          <a:off x="2694953" y="501694"/>
          <a:ext cx="319418" cy="319418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64430E-8D22-4F3E-903F-DA67EDD893B6}">
      <dsp:nvSpPr>
        <dsp:cNvPr id="0" name=""/>
        <dsp:cNvSpPr/>
      </dsp:nvSpPr>
      <dsp:spPr>
        <a:xfrm>
          <a:off x="2730438" y="537178"/>
          <a:ext cx="248449" cy="24844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59799-C7DE-4FF3-B7C8-02462D67F2CD}">
      <dsp:nvSpPr>
        <dsp:cNvPr id="0" name=""/>
        <dsp:cNvSpPr/>
      </dsp:nvSpPr>
      <dsp:spPr>
        <a:xfrm>
          <a:off x="3080525" y="887672"/>
          <a:ext cx="2182375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District files for bankruptcy and closes hospital</a:t>
          </a:r>
        </a:p>
      </dsp:txBody>
      <dsp:txXfrm>
        <a:off x="3080525" y="887672"/>
        <a:ext cx="2182375" cy="1287996"/>
      </dsp:txXfrm>
    </dsp:sp>
    <dsp:sp modelId="{A2B10C0E-44CA-4035-92C1-0A1ADA100501}">
      <dsp:nvSpPr>
        <dsp:cNvPr id="0" name=""/>
        <dsp:cNvSpPr/>
      </dsp:nvSpPr>
      <dsp:spPr>
        <a:xfrm>
          <a:off x="3080525" y="435133"/>
          <a:ext cx="218237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2017</a:t>
          </a:r>
        </a:p>
      </dsp:txBody>
      <dsp:txXfrm>
        <a:off x="3080525" y="435133"/>
        <a:ext cx="2182375" cy="452539"/>
      </dsp:txXfrm>
    </dsp:sp>
    <dsp:sp modelId="{74DE345C-73AC-485A-ACD5-8AF8C4A00756}">
      <dsp:nvSpPr>
        <dsp:cNvPr id="0" name=""/>
        <dsp:cNvSpPr/>
      </dsp:nvSpPr>
      <dsp:spPr>
        <a:xfrm>
          <a:off x="2854662" y="887672"/>
          <a:ext cx="0" cy="128799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16BF8-D5C5-4CB5-8836-54BE061AB584}">
      <dsp:nvSpPr>
        <dsp:cNvPr id="0" name=""/>
        <dsp:cNvSpPr/>
      </dsp:nvSpPr>
      <dsp:spPr>
        <a:xfrm>
          <a:off x="2814413" y="2134940"/>
          <a:ext cx="81310" cy="81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8C20883-B374-45D5-BDD6-B1658A3E61D9}">
      <dsp:nvSpPr>
        <dsp:cNvPr id="0" name=""/>
        <dsp:cNvSpPr/>
      </dsp:nvSpPr>
      <dsp:spPr>
        <a:xfrm rot="18900000">
          <a:off x="4006903" y="3530225"/>
          <a:ext cx="319418" cy="319418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E1CD32-76F0-4AD6-9D1E-BEED9C2E9B34}">
      <dsp:nvSpPr>
        <dsp:cNvPr id="0" name=""/>
        <dsp:cNvSpPr/>
      </dsp:nvSpPr>
      <dsp:spPr>
        <a:xfrm>
          <a:off x="4042387" y="3565709"/>
          <a:ext cx="248449" cy="24844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EC53F-B9EE-48B7-81AF-DA3B39FC0B19}">
      <dsp:nvSpPr>
        <dsp:cNvPr id="0" name=""/>
        <dsp:cNvSpPr/>
      </dsp:nvSpPr>
      <dsp:spPr>
        <a:xfrm>
          <a:off x="4392475" y="2175669"/>
          <a:ext cx="2182375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Hospital reopens under Adventist Health management</a:t>
          </a:r>
        </a:p>
      </dsp:txBody>
      <dsp:txXfrm>
        <a:off x="4392475" y="2175669"/>
        <a:ext cx="2182375" cy="1287996"/>
      </dsp:txXfrm>
    </dsp:sp>
    <dsp:sp modelId="{37C00C3C-50C4-47A6-9DA9-DD8CAC038C7E}">
      <dsp:nvSpPr>
        <dsp:cNvPr id="0" name=""/>
        <dsp:cNvSpPr/>
      </dsp:nvSpPr>
      <dsp:spPr>
        <a:xfrm>
          <a:off x="4392475" y="3463665"/>
          <a:ext cx="218237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2018</a:t>
          </a:r>
        </a:p>
      </dsp:txBody>
      <dsp:txXfrm>
        <a:off x="4392475" y="3463665"/>
        <a:ext cx="2182375" cy="452539"/>
      </dsp:txXfrm>
    </dsp:sp>
    <dsp:sp modelId="{10993B35-0602-4415-A8CD-37F63DB9E9A8}">
      <dsp:nvSpPr>
        <dsp:cNvPr id="0" name=""/>
        <dsp:cNvSpPr/>
      </dsp:nvSpPr>
      <dsp:spPr>
        <a:xfrm>
          <a:off x="4166612" y="2175669"/>
          <a:ext cx="0" cy="128799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C52BF-A7FC-4915-8251-8D1317C917A9}">
      <dsp:nvSpPr>
        <dsp:cNvPr id="0" name=""/>
        <dsp:cNvSpPr/>
      </dsp:nvSpPr>
      <dsp:spPr>
        <a:xfrm>
          <a:off x="4126363" y="2134940"/>
          <a:ext cx="81310" cy="81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59B4B1E-211B-4206-8885-AEA3ABDA11CB}">
      <dsp:nvSpPr>
        <dsp:cNvPr id="0" name=""/>
        <dsp:cNvSpPr/>
      </dsp:nvSpPr>
      <dsp:spPr>
        <a:xfrm rot="8100000">
          <a:off x="5318852" y="501694"/>
          <a:ext cx="319418" cy="319418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E336C0-5BE5-42D0-9EBF-DE605A7419CF}">
      <dsp:nvSpPr>
        <dsp:cNvPr id="0" name=""/>
        <dsp:cNvSpPr/>
      </dsp:nvSpPr>
      <dsp:spPr>
        <a:xfrm>
          <a:off x="5354337" y="537178"/>
          <a:ext cx="248449" cy="24844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6937D-52B7-479C-B9DD-006B0D6C112E}">
      <dsp:nvSpPr>
        <dsp:cNvPr id="0" name=""/>
        <dsp:cNvSpPr/>
      </dsp:nvSpPr>
      <dsp:spPr>
        <a:xfrm>
          <a:off x="5704424" y="887672"/>
          <a:ext cx="2182375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TLHD</a:t>
          </a:r>
          <a:r>
            <a:rPr lang="en-US" sz="1500" kern="1200" dirty="0"/>
            <a:t> leases hospital to Adventist Health under their own license</a:t>
          </a:r>
        </a:p>
      </dsp:txBody>
      <dsp:txXfrm>
        <a:off x="5704424" y="887672"/>
        <a:ext cx="2182375" cy="1287996"/>
      </dsp:txXfrm>
    </dsp:sp>
    <dsp:sp modelId="{1192C904-D0A3-4A32-84BC-5901EE090554}">
      <dsp:nvSpPr>
        <dsp:cNvPr id="0" name=""/>
        <dsp:cNvSpPr/>
      </dsp:nvSpPr>
      <dsp:spPr>
        <a:xfrm>
          <a:off x="5704424" y="435133"/>
          <a:ext cx="218237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2019</a:t>
          </a:r>
        </a:p>
      </dsp:txBody>
      <dsp:txXfrm>
        <a:off x="5704424" y="435133"/>
        <a:ext cx="2182375" cy="452539"/>
      </dsp:txXfrm>
    </dsp:sp>
    <dsp:sp modelId="{575691F8-B07F-4772-BA86-33F68A356EC6}">
      <dsp:nvSpPr>
        <dsp:cNvPr id="0" name=""/>
        <dsp:cNvSpPr/>
      </dsp:nvSpPr>
      <dsp:spPr>
        <a:xfrm>
          <a:off x="5478561" y="887672"/>
          <a:ext cx="0" cy="128799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79EB3-F2AF-4BF3-8A03-B2E9B86F8D26}">
      <dsp:nvSpPr>
        <dsp:cNvPr id="0" name=""/>
        <dsp:cNvSpPr/>
      </dsp:nvSpPr>
      <dsp:spPr>
        <a:xfrm>
          <a:off x="5438313" y="2134940"/>
          <a:ext cx="81310" cy="81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AAC945-B58C-45F7-BE91-9944A0C4BA72}">
      <dsp:nvSpPr>
        <dsp:cNvPr id="0" name=""/>
        <dsp:cNvSpPr/>
      </dsp:nvSpPr>
      <dsp:spPr>
        <a:xfrm rot="18900000">
          <a:off x="6630802" y="3530225"/>
          <a:ext cx="319418" cy="319418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36ECA1-5860-471C-A5C2-6B1394B297FE}">
      <dsp:nvSpPr>
        <dsp:cNvPr id="0" name=""/>
        <dsp:cNvSpPr/>
      </dsp:nvSpPr>
      <dsp:spPr>
        <a:xfrm>
          <a:off x="6666286" y="3565709"/>
          <a:ext cx="248449" cy="24844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B2447-FBFF-426A-9E99-C40B5969B5D9}">
      <dsp:nvSpPr>
        <dsp:cNvPr id="0" name=""/>
        <dsp:cNvSpPr/>
      </dsp:nvSpPr>
      <dsp:spPr>
        <a:xfrm>
          <a:off x="7016374" y="2175669"/>
          <a:ext cx="2182375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Estimated $100,000,000 remaining to complete tower + additional $50,000,000 for equipment</a:t>
          </a:r>
        </a:p>
      </dsp:txBody>
      <dsp:txXfrm>
        <a:off x="7016374" y="2175669"/>
        <a:ext cx="2182375" cy="1287996"/>
      </dsp:txXfrm>
    </dsp:sp>
    <dsp:sp modelId="{92C19A99-CA4D-40F6-BB6D-1A5964973404}">
      <dsp:nvSpPr>
        <dsp:cNvPr id="0" name=""/>
        <dsp:cNvSpPr/>
      </dsp:nvSpPr>
      <dsp:spPr>
        <a:xfrm>
          <a:off x="7016374" y="3463665"/>
          <a:ext cx="218237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2023</a:t>
          </a:r>
        </a:p>
      </dsp:txBody>
      <dsp:txXfrm>
        <a:off x="7016374" y="3463665"/>
        <a:ext cx="2182375" cy="452539"/>
      </dsp:txXfrm>
    </dsp:sp>
    <dsp:sp modelId="{8FDE786B-F40A-4182-91A1-FF9977452118}">
      <dsp:nvSpPr>
        <dsp:cNvPr id="0" name=""/>
        <dsp:cNvSpPr/>
      </dsp:nvSpPr>
      <dsp:spPr>
        <a:xfrm>
          <a:off x="6790511" y="2175669"/>
          <a:ext cx="0" cy="128799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72214-D29F-4B77-BD8B-18A622CA7F7C}">
      <dsp:nvSpPr>
        <dsp:cNvPr id="0" name=""/>
        <dsp:cNvSpPr/>
      </dsp:nvSpPr>
      <dsp:spPr>
        <a:xfrm>
          <a:off x="6750262" y="2134940"/>
          <a:ext cx="81310" cy="81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AE6FEC0-23A0-46E7-B384-CBFD5208328C}">
      <dsp:nvSpPr>
        <dsp:cNvPr id="0" name=""/>
        <dsp:cNvSpPr/>
      </dsp:nvSpPr>
      <dsp:spPr>
        <a:xfrm rot="8100000">
          <a:off x="7942751" y="501694"/>
          <a:ext cx="319418" cy="319418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694894-B124-4D1D-BC78-799568E1CA77}">
      <dsp:nvSpPr>
        <dsp:cNvPr id="0" name=""/>
        <dsp:cNvSpPr/>
      </dsp:nvSpPr>
      <dsp:spPr>
        <a:xfrm>
          <a:off x="7978236" y="537178"/>
          <a:ext cx="248449" cy="24844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6613E-E916-4EB4-9889-FA8DE946637F}">
      <dsp:nvSpPr>
        <dsp:cNvPr id="0" name=""/>
        <dsp:cNvSpPr/>
      </dsp:nvSpPr>
      <dsp:spPr>
        <a:xfrm>
          <a:off x="8328323" y="887672"/>
          <a:ext cx="2182375" cy="1287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Seismic safety requirements render much of old hospital unusable for inpatient care</a:t>
          </a:r>
        </a:p>
      </dsp:txBody>
      <dsp:txXfrm>
        <a:off x="8328323" y="887672"/>
        <a:ext cx="2182375" cy="1287996"/>
      </dsp:txXfrm>
    </dsp:sp>
    <dsp:sp modelId="{EEFBC287-3F27-4863-9D8B-8035F8C85CD4}">
      <dsp:nvSpPr>
        <dsp:cNvPr id="0" name=""/>
        <dsp:cNvSpPr/>
      </dsp:nvSpPr>
      <dsp:spPr>
        <a:xfrm>
          <a:off x="8328323" y="435133"/>
          <a:ext cx="2182375" cy="452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2030</a:t>
          </a:r>
        </a:p>
      </dsp:txBody>
      <dsp:txXfrm>
        <a:off x="8328323" y="435133"/>
        <a:ext cx="2182375" cy="452539"/>
      </dsp:txXfrm>
    </dsp:sp>
    <dsp:sp modelId="{D56FECD7-D74D-4929-9FCA-5BE9912F7938}">
      <dsp:nvSpPr>
        <dsp:cNvPr id="0" name=""/>
        <dsp:cNvSpPr/>
      </dsp:nvSpPr>
      <dsp:spPr>
        <a:xfrm>
          <a:off x="8102460" y="887672"/>
          <a:ext cx="0" cy="128799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BA27F-F4FA-47C4-ADA7-846B87B13F9A}">
      <dsp:nvSpPr>
        <dsp:cNvPr id="0" name=""/>
        <dsp:cNvSpPr/>
      </dsp:nvSpPr>
      <dsp:spPr>
        <a:xfrm>
          <a:off x="8062212" y="2134940"/>
          <a:ext cx="81310" cy="81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41B37-AC89-393C-E990-F8FAA4B39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D97A7-DBF2-D5B1-2240-D29F1D5C7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86E8-A154-A70C-213D-9481000E5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676B6-8F3D-F66D-AB50-206B7E86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83D4-C013-4BB1-3714-98C07ED34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879E7-507D-1FF1-34D0-0774F8DE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6A774-FB44-07B9-F553-2B7646567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F196E-BC6A-39E5-9798-1671180A8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EEFB-395D-0177-3808-E8C9DC62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10707-F06E-FD4F-F5A3-D95B4D16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6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0CC3E-96E2-3B40-5415-847E18B23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A1DDD-4937-2629-E374-C8F700700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5244C-3DC6-4E83-E96D-A47CBF55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0E6B1-7D3A-7B8E-8DA8-FDD244C8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C9A65-F3C6-50BF-6D45-A1975D80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1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F9C2-84F4-96D6-B92E-3ABD2460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78B4E-AAEA-4C5D-7F53-9482B33D1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5ED2F-E2DB-2A51-7A06-1E85D4118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F15AA-ADFF-C856-D2DE-A4A42C81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97E95-27F7-327A-DCF0-CB5EC1EA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0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6F620-1502-9CAC-C47B-203BC4D1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59DA1-F728-07CC-8777-89EDA5D44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D1D13-B5E3-9FD0-A193-060FC57BE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DCFC-4565-A3B0-5E13-87428708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15480-2360-BF6B-6DD5-0779D4E8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8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20B-6F27-B479-E527-0970CA04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B035A-31DB-DB3B-9294-D309A0A7C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705FF-ACDB-7828-2BBB-B55D86C20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0BF20-6269-CB37-CA3D-A479CBE6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300C8-46B8-8A43-C4EA-0B6CCCA9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D2161-F7A8-F537-FAAB-93409677A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6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73A1-BEBD-9DFB-61C7-7F017184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831FF-711C-20D1-6EFC-9AE6F8209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E1882-F4A6-BAE4-4FBA-A8C773D53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84DD5D-21AB-8B31-8EB5-29795C686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2706B9-AE73-1FCC-2A66-13374E5CC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10767D-309C-35D4-74CF-EF7E3F88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0B6E04-2671-7125-2933-BC092822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E21D12-400B-6BD6-6320-D1653AA5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F7B7E-6F5C-514C-77B6-D5DE4609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360BC-91D7-2827-D499-DDB47FD4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92498-1CA9-19D2-759A-3438F03B3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8ABD3-92B8-D06E-4F8E-15033045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1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02D44-746C-2BD0-FA7C-523124D2C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476B3-E102-8F13-AE14-E47225C7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45874-D356-04C3-171E-D057DB0F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7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E2B19-4567-B840-5A7F-4FB33786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3B10-FCAC-D608-EA1B-461497D98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32826-4DCB-553C-B5B7-EE5E0C8D3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CDC66-9C52-AFCC-C83A-EDB96B76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202CB-0D7B-493C-F41B-72B34F96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D8242-F394-4085-4A63-54704893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0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C38D-BF86-B3E2-452A-C2E59C40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850C9-6C64-1C3E-A8C6-6118DF8DE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817B-18AD-BE3B-E301-800B2409C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D3209-C1A2-B29C-2B7A-68035FB4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EA2EC-AA11-1E26-BDA7-A925C0EC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D71DA-0018-E38D-B3D5-7A8B5BBB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8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D4808A1-4034-29F5-C60B-25E62338B0AD}"/>
              </a:ext>
            </a:extLst>
          </p:cNvPr>
          <p:cNvSpPr/>
          <p:nvPr/>
        </p:nvSpPr>
        <p:spPr>
          <a:xfrm rot="16200000" flipH="1">
            <a:off x="8183220" y="2849221"/>
            <a:ext cx="6857997" cy="1159562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B19547-A89E-D446-D5FC-4F343BCE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51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57457-B33D-319E-1A0A-D9CE873DD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12D57-CE96-217F-EF11-4EE8A1ABC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02F4-B1B8-491F-BC06-E712BEE5DD0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A9AED-F489-90A4-E46E-4284F4C40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9FE8B-80EE-B578-B58E-35D77248F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03142-DFA5-489E-BB5A-CCCA93C8DE5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TLHD Logo">
            <a:extLst>
              <a:ext uri="{FF2B5EF4-FFF2-40B4-BE49-F238E27FC236}">
                <a16:creationId xmlns:a16="http://schemas.microsoft.com/office/drawing/2014/main" id="{283B3C78-143C-51B9-C268-F3A39EE217D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962" y="471425"/>
            <a:ext cx="3025714" cy="885614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9655722-6BD9-877E-5115-EEF89266A4A0}"/>
              </a:ext>
            </a:extLst>
          </p:cNvPr>
          <p:cNvSpPr/>
          <p:nvPr/>
        </p:nvSpPr>
        <p:spPr>
          <a:xfrm>
            <a:off x="-1" y="6228522"/>
            <a:ext cx="12192001" cy="629478"/>
          </a:xfrm>
          <a:prstGeom prst="triangle">
            <a:avLst>
              <a:gd name="adj" fmla="val 100000"/>
            </a:avLst>
          </a:prstGeom>
          <a:solidFill>
            <a:srgbClr val="46B2BF"/>
          </a:solidFill>
          <a:ln>
            <a:solidFill>
              <a:srgbClr val="46B2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9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52C-9A0E-B41D-8C11-7203BFC5FA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Tower</a:t>
            </a:r>
            <a:br>
              <a:rPr lang="en-US" dirty="0"/>
            </a:br>
            <a:r>
              <a:rPr lang="en-US" sz="4400" dirty="0"/>
              <a:t>Board Presentation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177E12-FCF4-3B49-4EF6-A1B21D2879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March 22, 2023</a:t>
            </a:r>
          </a:p>
          <a:p>
            <a:endParaRPr lang="en-US" dirty="0"/>
          </a:p>
          <a:p>
            <a:r>
              <a:rPr lang="en-US" b="1" dirty="0"/>
              <a:t>John Atilano</a:t>
            </a:r>
          </a:p>
          <a:p>
            <a:r>
              <a:rPr lang="en-US" dirty="0"/>
              <a:t>Chair - Tower Construction Committee </a:t>
            </a:r>
          </a:p>
        </p:txBody>
      </p:sp>
    </p:spTree>
    <p:extLst>
      <p:ext uri="{BB962C8B-B14F-4D97-AF65-F5344CB8AC3E}">
        <p14:creationId xmlns:p14="http://schemas.microsoft.com/office/powerpoint/2010/main" val="93009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A6A04-B09E-449F-4704-0D7B77A1E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5104" cy="1325563"/>
          </a:xfrm>
        </p:spPr>
        <p:txBody>
          <a:bodyPr anchor="ctr">
            <a:normAutofit/>
          </a:bodyPr>
          <a:lstStyle/>
          <a:p>
            <a:r>
              <a:rPr lang="en-US" b="1" dirty="0"/>
              <a:t>Timeline of Key Events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B87988-83A8-C93F-2E78-9F4890A734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3146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741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9055A-CBCA-4580-7CFE-0137C3E7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001E2-C10F-72AA-5FBB-6193CCB72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Sheetrock &amp; Stenciling – Ongoing</a:t>
            </a:r>
          </a:p>
          <a:p>
            <a:r>
              <a:rPr lang="en-US" dirty="0" err="1"/>
              <a:t>Awmings</a:t>
            </a:r>
            <a:r>
              <a:rPr lang="en-US" dirty="0"/>
              <a:t> painted and installed – September 2022</a:t>
            </a:r>
          </a:p>
          <a:p>
            <a:r>
              <a:rPr lang="en-US" dirty="0"/>
              <a:t>Concreate East Parking Lot – Begin April 1, 2023</a:t>
            </a:r>
          </a:p>
          <a:p>
            <a:r>
              <a:rPr lang="en-US" dirty="0"/>
              <a:t>Asphalt East Parking Lot – Begin May 15, 2023</a:t>
            </a:r>
          </a:p>
          <a:p>
            <a:r>
              <a:rPr lang="en-US" dirty="0"/>
              <a:t>Basement Electrical Room Doors – Cost Estimating</a:t>
            </a:r>
          </a:p>
          <a:p>
            <a:r>
              <a:rPr lang="en-US" dirty="0"/>
              <a:t>Basement Area Stairs – Deliver onsite and install</a:t>
            </a:r>
          </a:p>
          <a:p>
            <a:r>
              <a:rPr lang="en-US" dirty="0"/>
              <a:t>Basement electric panel furred out – Cost Estimating</a:t>
            </a:r>
          </a:p>
        </p:txBody>
      </p:sp>
    </p:spTree>
    <p:extLst>
      <p:ext uri="{BB962C8B-B14F-4D97-AF65-F5344CB8AC3E}">
        <p14:creationId xmlns:p14="http://schemas.microsoft.com/office/powerpoint/2010/main" val="118524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EA68E-6EEF-D875-DD32-3F5B3018C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5104" cy="1325563"/>
          </a:xfrm>
        </p:spPr>
        <p:txBody>
          <a:bodyPr anchor="ctr">
            <a:normAutofit/>
          </a:bodyPr>
          <a:lstStyle/>
          <a:p>
            <a:r>
              <a:rPr lang="en-US" b="1" dirty="0"/>
              <a:t>Questions?</a:t>
            </a:r>
          </a:p>
        </p:txBody>
      </p:sp>
      <p:pic>
        <p:nvPicPr>
          <p:cNvPr id="5" name="Picture 4" descr="Yellow question mark">
            <a:extLst>
              <a:ext uri="{FF2B5EF4-FFF2-40B4-BE49-F238E27FC236}">
                <a16:creationId xmlns:a16="http://schemas.microsoft.com/office/drawing/2014/main" id="{73AD642C-43F1-1C99-DEA2-DA2444242D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09" b="23924"/>
          <a:stretch/>
        </p:blipFill>
        <p:spPr>
          <a:xfrm>
            <a:off x="838200" y="1825625"/>
            <a:ext cx="10515600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2658117"/>
      </p:ext>
    </p:extLst>
  </p:cSld>
  <p:clrMapOvr>
    <a:masterClrMapping/>
  </p:clrMapOvr>
</p:sld>
</file>

<file path=ppt/theme/theme1.xml><?xml version="1.0" encoding="utf-8"?>
<a:theme xmlns:a="http://schemas.openxmlformats.org/drawingml/2006/main" name="TLH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LHD" id="{747B3327-E0A8-4610-886A-EF9D830EB220}" vid="{759A3262-2ED7-4715-8F8B-7B762D8092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TLHD</Template>
  <TotalTime>376</TotalTime>
  <Words>152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TLHD</vt:lpstr>
      <vt:lpstr>The Tower Board Presentation</vt:lpstr>
      <vt:lpstr>Timeline of Key Events</vt:lpstr>
      <vt:lpstr>Projects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Tower Board Presentation</dc:title>
  <dc:creator>Randy Dodd</dc:creator>
  <cp:lastModifiedBy>Randy Dodd</cp:lastModifiedBy>
  <cp:revision>1</cp:revision>
  <cp:lastPrinted>2023-03-17T17:04:46Z</cp:lastPrinted>
  <dcterms:created xsi:type="dcterms:W3CDTF">2023-03-15T22:26:48Z</dcterms:created>
  <dcterms:modified xsi:type="dcterms:W3CDTF">2023-03-17T17:15:26Z</dcterms:modified>
</cp:coreProperties>
</file>